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8"/>
  </p:notesMasterIdLst>
  <p:handoutMasterIdLst>
    <p:handoutMasterId r:id="rId69"/>
  </p:handoutMasterIdLst>
  <p:sldIdLst>
    <p:sldId id="540" r:id="rId5"/>
    <p:sldId id="279" r:id="rId6"/>
    <p:sldId id="546" r:id="rId7"/>
    <p:sldId id="552" r:id="rId8"/>
    <p:sldId id="554" r:id="rId9"/>
    <p:sldId id="571" r:id="rId10"/>
    <p:sldId id="560" r:id="rId11"/>
    <p:sldId id="551" r:id="rId12"/>
    <p:sldId id="544" r:id="rId13"/>
    <p:sldId id="557" r:id="rId14"/>
    <p:sldId id="558" r:id="rId15"/>
    <p:sldId id="564" r:id="rId16"/>
    <p:sldId id="545" r:id="rId17"/>
    <p:sldId id="565" r:id="rId18"/>
    <p:sldId id="555" r:id="rId19"/>
    <p:sldId id="566" r:id="rId20"/>
    <p:sldId id="548" r:id="rId21"/>
    <p:sldId id="575" r:id="rId22"/>
    <p:sldId id="576" r:id="rId23"/>
    <p:sldId id="577" r:id="rId24"/>
    <p:sldId id="556" r:id="rId25"/>
    <p:sldId id="578" r:id="rId26"/>
    <p:sldId id="549" r:id="rId27"/>
    <p:sldId id="567" r:id="rId28"/>
    <p:sldId id="569" r:id="rId29"/>
    <p:sldId id="572" r:id="rId30"/>
    <p:sldId id="573" r:id="rId31"/>
    <p:sldId id="574" r:id="rId32"/>
    <p:sldId id="568" r:id="rId33"/>
    <p:sldId id="561" r:id="rId34"/>
    <p:sldId id="259" r:id="rId35"/>
    <p:sldId id="258" r:id="rId36"/>
    <p:sldId id="271" r:id="rId37"/>
    <p:sldId id="261" r:id="rId38"/>
    <p:sldId id="260" r:id="rId39"/>
    <p:sldId id="275" r:id="rId40"/>
    <p:sldId id="268" r:id="rId41"/>
    <p:sldId id="270" r:id="rId42"/>
    <p:sldId id="264" r:id="rId43"/>
    <p:sldId id="265" r:id="rId44"/>
    <p:sldId id="267" r:id="rId45"/>
    <p:sldId id="269" r:id="rId46"/>
    <p:sldId id="266" r:id="rId47"/>
    <p:sldId id="521" r:id="rId48"/>
    <p:sldId id="522" r:id="rId49"/>
    <p:sldId id="523" r:id="rId50"/>
    <p:sldId id="524" r:id="rId51"/>
    <p:sldId id="525" r:id="rId52"/>
    <p:sldId id="526" r:id="rId53"/>
    <p:sldId id="527" r:id="rId54"/>
    <p:sldId id="528" r:id="rId55"/>
    <p:sldId id="529" r:id="rId56"/>
    <p:sldId id="530" r:id="rId57"/>
    <p:sldId id="531" r:id="rId58"/>
    <p:sldId id="532" r:id="rId59"/>
    <p:sldId id="533" r:id="rId60"/>
    <p:sldId id="534" r:id="rId61"/>
    <p:sldId id="535" r:id="rId62"/>
    <p:sldId id="536" r:id="rId63"/>
    <p:sldId id="272" r:id="rId64"/>
    <p:sldId id="273" r:id="rId65"/>
    <p:sldId id="274" r:id="rId66"/>
    <p:sldId id="262" r:id="rId6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40"/>
            <p14:sldId id="279"/>
            <p14:sldId id="546"/>
            <p14:sldId id="552"/>
            <p14:sldId id="554"/>
            <p14:sldId id="571"/>
            <p14:sldId id="560"/>
            <p14:sldId id="551"/>
            <p14:sldId id="544"/>
            <p14:sldId id="557"/>
            <p14:sldId id="558"/>
            <p14:sldId id="564"/>
            <p14:sldId id="545"/>
            <p14:sldId id="565"/>
            <p14:sldId id="555"/>
            <p14:sldId id="566"/>
            <p14:sldId id="548"/>
            <p14:sldId id="575"/>
            <p14:sldId id="576"/>
            <p14:sldId id="577"/>
            <p14:sldId id="556"/>
            <p14:sldId id="578"/>
            <p14:sldId id="549"/>
            <p14:sldId id="567"/>
            <p14:sldId id="569"/>
            <p14:sldId id="572"/>
            <p14:sldId id="573"/>
            <p14:sldId id="574"/>
            <p14:sldId id="568"/>
            <p14:sldId id="561"/>
            <p14:sldId id="259"/>
            <p14:sldId id="258"/>
            <p14:sldId id="271"/>
            <p14:sldId id="261"/>
            <p14:sldId id="260"/>
            <p14:sldId id="275"/>
            <p14:sldId id="268"/>
            <p14:sldId id="270"/>
            <p14:sldId id="264"/>
            <p14:sldId id="265"/>
            <p14:sldId id="267"/>
            <p14:sldId id="269"/>
          </p14:sldIdLst>
        </p14:section>
        <p14:section name="Schaubilder und Smart-Art" id="{B65F0A1B-AB6B-4EB2-AF1F-245E9FE05825}">
          <p14:sldIdLst>
            <p14:sldId id="266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Info &amp; Hilfestellung" id="{DCDBA7AD-C7AC-4441-AD3A-3607A6F1D34B}">
          <p14:sldIdLst>
            <p14:sldId id="272"/>
            <p14:sldId id="273"/>
            <p14:sldId id="274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5C7"/>
    <a:srgbClr val="003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A8C76-5E00-3D8B-AB11-6FF9622465B6}" v="16" dt="2025-04-30T11:51:46.005"/>
    <p1510:client id="{8E611722-E614-4462-AC94-897707684EFA}" v="105" dt="2025-05-01T16:37:05.111"/>
    <p1510:client id="{92412515-E9D6-AEB5-3D2B-76110D81114E}" v="1" dt="2025-04-30T15:27:12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  <p:guide pos="7537"/>
        <p:guide pos="7355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m, Jeremy" userId="S::diemje01@thu.de::975e9d31-095b-4ebf-9eaa-8d326f32c58a" providerId="AD" clId="Web-{3681697B-90FE-82CB-1517-A9B566C40E2D}"/>
    <pc:docChg chg="addSld modSld modSection">
      <pc:chgData name="Diem, Jeremy" userId="S::diemje01@thu.de::975e9d31-095b-4ebf-9eaa-8d326f32c58a" providerId="AD" clId="Web-{3681697B-90FE-82CB-1517-A9B566C40E2D}" dt="2025-04-23T15:21:42.546" v="186"/>
      <pc:docMkLst>
        <pc:docMk/>
      </pc:docMkLst>
      <pc:sldChg chg="modSp">
        <pc:chgData name="Diem, Jeremy" userId="S::diemje01@thu.de::975e9d31-095b-4ebf-9eaa-8d326f32c58a" providerId="AD" clId="Web-{3681697B-90FE-82CB-1517-A9B566C40E2D}" dt="2025-04-23T15:13:46.326" v="0" actId="20577"/>
        <pc:sldMkLst>
          <pc:docMk/>
          <pc:sldMk cId="827408821" sldId="543"/>
        </pc:sldMkLst>
      </pc:sldChg>
      <pc:sldChg chg="modSp new">
        <pc:chgData name="Diem, Jeremy" userId="S::diemje01@thu.de::975e9d31-095b-4ebf-9eaa-8d326f32c58a" providerId="AD" clId="Web-{3681697B-90FE-82CB-1517-A9B566C40E2D}" dt="2025-04-23T15:18:44.868" v="42" actId="20577"/>
        <pc:sldMkLst>
          <pc:docMk/>
          <pc:sldMk cId="931220665" sldId="545"/>
        </pc:sldMkLst>
        <pc:spChg chg="mod">
          <ac:chgData name="Diem, Jeremy" userId="S::diemje01@thu.de::975e9d31-095b-4ebf-9eaa-8d326f32c58a" providerId="AD" clId="Web-{3681697B-90FE-82CB-1517-A9B566C40E2D}" dt="2025-04-23T15:14:06.140" v="2" actId="20577"/>
          <ac:spMkLst>
            <pc:docMk/>
            <pc:sldMk cId="931220665" sldId="545"/>
            <ac:spMk id="2" creationId="{AE3750EF-7489-877B-270A-6E6829D05D75}"/>
          </ac:spMkLst>
        </pc:spChg>
        <pc:spChg chg="mod">
          <ac:chgData name="Diem, Jeremy" userId="S::diemje01@thu.de::975e9d31-095b-4ebf-9eaa-8d326f32c58a" providerId="AD" clId="Web-{3681697B-90FE-82CB-1517-A9B566C40E2D}" dt="2025-04-23T15:18:44.868" v="42" actId="20577"/>
          <ac:spMkLst>
            <pc:docMk/>
            <pc:sldMk cId="931220665" sldId="545"/>
            <ac:spMk id="5" creationId="{D295EBE0-6B22-F476-B1E9-CA4C25EC547F}"/>
          </ac:spMkLst>
        </pc:spChg>
      </pc:sldChg>
      <pc:sldChg chg="addSp delSp modSp mod modClrScheme chgLayout">
        <pc:chgData name="Diem, Jeremy" userId="S::diemje01@thu.de::975e9d31-095b-4ebf-9eaa-8d326f32c58a" providerId="AD" clId="Web-{3681697B-90FE-82CB-1517-A9B566C40E2D}" dt="2025-04-23T15:21:42.546" v="186"/>
        <pc:sldMkLst>
          <pc:docMk/>
          <pc:sldMk cId="758371126" sldId="546"/>
        </pc:sldMkLst>
        <pc:spChg chg="add mod ord">
          <ac:chgData name="Diem, Jeremy" userId="S::diemje01@thu.de::975e9d31-095b-4ebf-9eaa-8d326f32c58a" providerId="AD" clId="Web-{3681697B-90FE-82CB-1517-A9B566C40E2D}" dt="2025-04-23T15:21:35.389" v="185" actId="20577"/>
          <ac:spMkLst>
            <pc:docMk/>
            <pc:sldMk cId="758371126" sldId="546"/>
            <ac:spMk id="9" creationId="{D26184D9-1390-3509-6F17-59A8F290FA53}"/>
          </ac:spMkLst>
        </pc:spChg>
      </pc:sldChg>
      <pc:sldChg chg="modSp new">
        <pc:chgData name="Diem, Jeremy" userId="S::diemje01@thu.de::975e9d31-095b-4ebf-9eaa-8d326f32c58a" providerId="AD" clId="Web-{3681697B-90FE-82CB-1517-A9B566C40E2D}" dt="2025-04-23T15:19:24.713" v="94" actId="20577"/>
        <pc:sldMkLst>
          <pc:docMk/>
          <pc:sldMk cId="241069183" sldId="548"/>
        </pc:sldMkLst>
        <pc:spChg chg="mod">
          <ac:chgData name="Diem, Jeremy" userId="S::diemje01@thu.de::975e9d31-095b-4ebf-9eaa-8d326f32c58a" providerId="AD" clId="Web-{3681697B-90FE-82CB-1517-A9B566C40E2D}" dt="2025-04-23T15:18:49.821" v="44" actId="20577"/>
          <ac:spMkLst>
            <pc:docMk/>
            <pc:sldMk cId="241069183" sldId="548"/>
            <ac:spMk id="2" creationId="{EF83182C-0DBA-24C6-E040-F7FC011A5628}"/>
          </ac:spMkLst>
        </pc:spChg>
        <pc:spChg chg="mod">
          <ac:chgData name="Diem, Jeremy" userId="S::diemje01@thu.de::975e9d31-095b-4ebf-9eaa-8d326f32c58a" providerId="AD" clId="Web-{3681697B-90FE-82CB-1517-A9B566C40E2D}" dt="2025-04-23T15:19:24.713" v="94" actId="20577"/>
          <ac:spMkLst>
            <pc:docMk/>
            <pc:sldMk cId="241069183" sldId="548"/>
            <ac:spMk id="5" creationId="{A17ABFDF-D04B-28AB-DECD-5F8F6F382F1E}"/>
          </ac:spMkLst>
        </pc:spChg>
      </pc:sldChg>
      <pc:sldChg chg="delSp modSp new mod modClrScheme chgLayout">
        <pc:chgData name="Diem, Jeremy" userId="S::diemje01@thu.de::975e9d31-095b-4ebf-9eaa-8d326f32c58a" providerId="AD" clId="Web-{3681697B-90FE-82CB-1517-A9B566C40E2D}" dt="2025-04-23T15:20:44.310" v="157" actId="20577"/>
        <pc:sldMkLst>
          <pc:docMk/>
          <pc:sldMk cId="1585151026" sldId="549"/>
        </pc:sldMkLst>
        <pc:spChg chg="mod ord">
          <ac:chgData name="Diem, Jeremy" userId="S::diemje01@thu.de::975e9d31-095b-4ebf-9eaa-8d326f32c58a" providerId="AD" clId="Web-{3681697B-90FE-82CB-1517-A9B566C40E2D}" dt="2025-04-23T15:20:16.902" v="113" actId="20577"/>
          <ac:spMkLst>
            <pc:docMk/>
            <pc:sldMk cId="1585151026" sldId="549"/>
            <ac:spMk id="2" creationId="{447A146D-CC2E-9AFD-9B74-A1B1C8413353}"/>
          </ac:spMkLst>
        </pc:spChg>
      </pc:sldChg>
    </pc:docChg>
  </pc:docChgLst>
  <pc:docChgLst>
    <pc:chgData name="Talmon-l Armée, Valentin" userId="S::talmva01@thu.de::314dbcac-e3c1-4a7c-a754-2e7a7828d16a" providerId="AD" clId="Web-{373109E4-B44F-1FEA-62C8-20D6BE805F45}"/>
    <pc:docChg chg="addSld delSld modSld sldOrd modSection">
      <pc:chgData name="Talmon-l Armée, Valentin" userId="S::talmva01@thu.de::314dbcac-e3c1-4a7c-a754-2e7a7828d16a" providerId="AD" clId="Web-{373109E4-B44F-1FEA-62C8-20D6BE805F45}" dt="2025-04-23T20:06:19.117" v="1632" actId="20577"/>
      <pc:docMkLst>
        <pc:docMk/>
      </pc:docMkLst>
      <pc:sldChg chg="modSp">
        <pc:chgData name="Talmon-l Armée, Valentin" userId="S::talmva01@thu.de::314dbcac-e3c1-4a7c-a754-2e7a7828d16a" providerId="AD" clId="Web-{373109E4-B44F-1FEA-62C8-20D6BE805F45}" dt="2025-04-23T20:06:19.117" v="1632" actId="20577"/>
        <pc:sldMkLst>
          <pc:docMk/>
          <pc:sldMk cId="769548059" sldId="544"/>
        </pc:sldMkLst>
      </pc:sldChg>
      <pc:sldChg chg="modSp">
        <pc:chgData name="Talmon-l Armée, Valentin" userId="S::talmva01@thu.de::314dbcac-e3c1-4a7c-a754-2e7a7828d16a" providerId="AD" clId="Web-{373109E4-B44F-1FEA-62C8-20D6BE805F45}" dt="2025-04-23T19:04:32.648" v="542" actId="20577"/>
        <pc:sldMkLst>
          <pc:docMk/>
          <pc:sldMk cId="931220665" sldId="545"/>
        </pc:sldMkLst>
        <pc:spChg chg="mod">
          <ac:chgData name="Talmon-l Armée, Valentin" userId="S::talmva01@thu.de::314dbcac-e3c1-4a7c-a754-2e7a7828d16a" providerId="AD" clId="Web-{373109E4-B44F-1FEA-62C8-20D6BE805F45}" dt="2025-04-23T19:04:32.648" v="542" actId="20577"/>
          <ac:spMkLst>
            <pc:docMk/>
            <pc:sldMk cId="931220665" sldId="545"/>
            <ac:spMk id="3" creationId="{A2DC7B39-BEC7-D8D5-F7AE-0DC954531C48}"/>
          </ac:spMkLst>
        </pc:spChg>
      </pc:sldChg>
      <pc:sldChg chg="addSp delSp modSp">
        <pc:chgData name="Talmon-l Armée, Valentin" userId="S::talmva01@thu.de::314dbcac-e3c1-4a7c-a754-2e7a7828d16a" providerId="AD" clId="Web-{373109E4-B44F-1FEA-62C8-20D6BE805F45}" dt="2025-04-23T20:04:38.989" v="1625" actId="20577"/>
        <pc:sldMkLst>
          <pc:docMk/>
          <pc:sldMk cId="758371126" sldId="546"/>
        </pc:sldMkLst>
        <pc:spChg chg="mod">
          <ac:chgData name="Talmon-l Armée, Valentin" userId="S::talmva01@thu.de::314dbcac-e3c1-4a7c-a754-2e7a7828d16a" providerId="AD" clId="Web-{373109E4-B44F-1FEA-62C8-20D6BE805F45}" dt="2025-04-23T20:04:38.989" v="1625" actId="20577"/>
          <ac:spMkLst>
            <pc:docMk/>
            <pc:sldMk cId="758371126" sldId="546"/>
            <ac:spMk id="9" creationId="{D26184D9-1390-3509-6F17-59A8F290FA53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20:01:03.217" v="1585" actId="20577"/>
          <ac:spMkLst>
            <pc:docMk/>
            <pc:sldMk cId="758371126" sldId="546"/>
            <ac:spMk id="19" creationId="{06D03F27-E654-A059-6D98-6739922ABDD6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20:01:06.873" v="1586" actId="20577"/>
          <ac:spMkLst>
            <pc:docMk/>
            <pc:sldMk cId="758371126" sldId="546"/>
            <ac:spMk id="21" creationId="{C654EDE1-56F4-2133-6E62-13960AB26BCE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20:02:57.689" v="1593" actId="20577"/>
          <ac:spMkLst>
            <pc:docMk/>
            <pc:sldMk cId="758371126" sldId="546"/>
            <ac:spMk id="22" creationId="{EC669415-F22D-E575-9016-12F73716E61F}"/>
          </ac:spMkLst>
        </pc:spChg>
        <pc:picChg chg="mod">
          <ac:chgData name="Talmon-l Armée, Valentin" userId="S::talmva01@thu.de::314dbcac-e3c1-4a7c-a754-2e7a7828d16a" providerId="AD" clId="Web-{373109E4-B44F-1FEA-62C8-20D6BE805F45}" dt="2025-04-23T19:12:54.074" v="657" actId="1076"/>
          <ac:picMkLst>
            <pc:docMk/>
            <pc:sldMk cId="758371126" sldId="546"/>
            <ac:picMk id="8" creationId="{FE3F6E19-E9D2-9314-D612-F007494626D3}"/>
          </ac:picMkLst>
        </pc:picChg>
        <pc:picChg chg="mod">
          <ac:chgData name="Talmon-l Armée, Valentin" userId="S::talmva01@thu.de::314dbcac-e3c1-4a7c-a754-2e7a7828d16a" providerId="AD" clId="Web-{373109E4-B44F-1FEA-62C8-20D6BE805F45}" dt="2025-04-23T19:12:51.996" v="656" actId="1076"/>
          <ac:picMkLst>
            <pc:docMk/>
            <pc:sldMk cId="758371126" sldId="546"/>
            <ac:picMk id="10" creationId="{E976EEDB-500D-E1DA-0F99-EAF087B08299}"/>
          </ac:picMkLst>
        </pc:picChg>
        <pc:cxnChg chg="mod">
          <ac:chgData name="Talmon-l Armée, Valentin" userId="S::talmva01@thu.de::314dbcac-e3c1-4a7c-a754-2e7a7828d16a" providerId="AD" clId="Web-{373109E4-B44F-1FEA-62C8-20D6BE805F45}" dt="2025-04-23T19:50:44.196" v="1496"/>
          <ac:cxnSpMkLst>
            <pc:docMk/>
            <pc:sldMk cId="758371126" sldId="546"/>
            <ac:cxnSpMk id="3" creationId="{92C55DD0-7C9D-C95E-2E4A-3297034E6BFD}"/>
          </ac:cxnSpMkLst>
        </pc:cxnChg>
      </pc:sldChg>
      <pc:sldChg chg="delSp modSp mod modClrScheme chgLayout">
        <pc:chgData name="Talmon-l Armée, Valentin" userId="S::talmva01@thu.de::314dbcac-e3c1-4a7c-a754-2e7a7828d16a" providerId="AD" clId="Web-{373109E4-B44F-1FEA-62C8-20D6BE805F45}" dt="2025-04-23T19:22:53.014" v="849" actId="20577"/>
        <pc:sldMkLst>
          <pc:docMk/>
          <pc:sldMk cId="241069183" sldId="548"/>
        </pc:sldMkLst>
        <pc:spChg chg="mod ord">
          <ac:chgData name="Talmon-l Armée, Valentin" userId="S::talmva01@thu.de::314dbcac-e3c1-4a7c-a754-2e7a7828d16a" providerId="AD" clId="Web-{373109E4-B44F-1FEA-62C8-20D6BE805F45}" dt="2025-04-23T18:45:41.389" v="204"/>
          <ac:spMkLst>
            <pc:docMk/>
            <pc:sldMk cId="241069183" sldId="548"/>
            <ac:spMk id="2" creationId="{EF83182C-0DBA-24C6-E040-F7FC011A5628}"/>
          </ac:spMkLst>
        </pc:spChg>
        <pc:spChg chg="mod ord">
          <ac:chgData name="Talmon-l Armée, Valentin" userId="S::talmva01@thu.de::314dbcac-e3c1-4a7c-a754-2e7a7828d16a" providerId="AD" clId="Web-{373109E4-B44F-1FEA-62C8-20D6BE805F45}" dt="2025-04-23T19:22:53.014" v="849" actId="20577"/>
          <ac:spMkLst>
            <pc:docMk/>
            <pc:sldMk cId="241069183" sldId="548"/>
            <ac:spMk id="3" creationId="{8A5B4327-E29C-B0F3-E1D1-CFADA94304BE}"/>
          </ac:spMkLst>
        </pc:spChg>
        <pc:spChg chg="mod ord">
          <ac:chgData name="Talmon-l Armée, Valentin" userId="S::talmva01@thu.de::314dbcac-e3c1-4a7c-a754-2e7a7828d16a" providerId="AD" clId="Web-{373109E4-B44F-1FEA-62C8-20D6BE805F45}" dt="2025-04-23T18:45:41.389" v="204"/>
          <ac:spMkLst>
            <pc:docMk/>
            <pc:sldMk cId="241069183" sldId="548"/>
            <ac:spMk id="5" creationId="{A17ABFDF-D04B-28AB-DECD-5F8F6F382F1E}"/>
          </ac:spMkLst>
        </pc:spChg>
      </pc:sldChg>
      <pc:sldChg chg="modSp ord">
        <pc:chgData name="Talmon-l Armée, Valentin" userId="S::talmva01@thu.de::314dbcac-e3c1-4a7c-a754-2e7a7828d16a" providerId="AD" clId="Web-{373109E4-B44F-1FEA-62C8-20D6BE805F45}" dt="2025-04-23T19:49:24.187" v="1484" actId="20577"/>
        <pc:sldMkLst>
          <pc:docMk/>
          <pc:sldMk cId="4156965494" sldId="550"/>
        </pc:sldMkLst>
      </pc:sldChg>
      <pc:sldChg chg="modSp">
        <pc:chgData name="Talmon-l Armée, Valentin" userId="S::talmva01@thu.de::314dbcac-e3c1-4a7c-a754-2e7a7828d16a" providerId="AD" clId="Web-{373109E4-B44F-1FEA-62C8-20D6BE805F45}" dt="2025-04-23T19:53:52.343" v="1532" actId="20577"/>
        <pc:sldMkLst>
          <pc:docMk/>
          <pc:sldMk cId="3309081480" sldId="552"/>
        </pc:sldMkLst>
        <pc:spChg chg="mod">
          <ac:chgData name="Talmon-l Armée, Valentin" userId="S::talmva01@thu.de::314dbcac-e3c1-4a7c-a754-2e7a7828d16a" providerId="AD" clId="Web-{373109E4-B44F-1FEA-62C8-20D6BE805F45}" dt="2025-04-23T19:53:52.343" v="1532" actId="20577"/>
          <ac:spMkLst>
            <pc:docMk/>
            <pc:sldMk cId="3309081480" sldId="552"/>
            <ac:spMk id="3" creationId="{718964F2-B7AB-8A0F-BA51-B6C8B4A1580A}"/>
          </ac:spMkLst>
        </pc:spChg>
      </pc:sldChg>
      <pc:sldChg chg="del">
        <pc:chgData name="Talmon-l Armée, Valentin" userId="S::talmva01@thu.de::314dbcac-e3c1-4a7c-a754-2e7a7828d16a" providerId="AD" clId="Web-{373109E4-B44F-1FEA-62C8-20D6BE805F45}" dt="2025-04-23T20:04:24.801" v="1617"/>
        <pc:sldMkLst>
          <pc:docMk/>
          <pc:sldMk cId="336371409" sldId="553"/>
        </pc:sldMkLst>
      </pc:sldChg>
      <pc:sldChg chg="modSp">
        <pc:chgData name="Talmon-l Armée, Valentin" userId="S::talmva01@thu.de::314dbcac-e3c1-4a7c-a754-2e7a7828d16a" providerId="AD" clId="Web-{373109E4-B44F-1FEA-62C8-20D6BE805F45}" dt="2025-04-23T19:52:21.746" v="1525" actId="20577"/>
        <pc:sldMkLst>
          <pc:docMk/>
          <pc:sldMk cId="2015833405" sldId="554"/>
        </pc:sldMkLst>
      </pc:sldChg>
      <pc:sldChg chg="modSp">
        <pc:chgData name="Talmon-l Armée, Valentin" userId="S::talmva01@thu.de::314dbcac-e3c1-4a7c-a754-2e7a7828d16a" providerId="AD" clId="Web-{373109E4-B44F-1FEA-62C8-20D6BE805F45}" dt="2025-04-23T19:53:15.810" v="1527" actId="20577"/>
        <pc:sldMkLst>
          <pc:docMk/>
          <pc:sldMk cId="3730379086" sldId="555"/>
        </pc:sldMkLst>
        <pc:spChg chg="mod">
          <ac:chgData name="Talmon-l Armée, Valentin" userId="S::talmva01@thu.de::314dbcac-e3c1-4a7c-a754-2e7a7828d16a" providerId="AD" clId="Web-{373109E4-B44F-1FEA-62C8-20D6BE805F45}" dt="2025-04-23T19:53:15.810" v="1527" actId="20577"/>
          <ac:spMkLst>
            <pc:docMk/>
            <pc:sldMk cId="3730379086" sldId="555"/>
            <ac:spMk id="2" creationId="{3CE505A5-2C4B-2539-D033-85192D6C9E3A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19:41:32.470" v="1469" actId="20577"/>
          <ac:spMkLst>
            <pc:docMk/>
            <pc:sldMk cId="3730379086" sldId="555"/>
            <ac:spMk id="3" creationId="{02D7F334-1009-F016-8C07-762256B6C639}"/>
          </ac:spMkLst>
        </pc:spChg>
      </pc:sldChg>
      <pc:sldChg chg="modSp new">
        <pc:chgData name="Talmon-l Armée, Valentin" userId="S::talmva01@thu.de::314dbcac-e3c1-4a7c-a754-2e7a7828d16a" providerId="AD" clId="Web-{373109E4-B44F-1FEA-62C8-20D6BE805F45}" dt="2025-04-23T19:27:58.804" v="1070" actId="20577"/>
        <pc:sldMkLst>
          <pc:docMk/>
          <pc:sldMk cId="309305188" sldId="556"/>
        </pc:sldMkLst>
        <pc:spChg chg="mod">
          <ac:chgData name="Talmon-l Armée, Valentin" userId="S::talmva01@thu.de::314dbcac-e3c1-4a7c-a754-2e7a7828d16a" providerId="AD" clId="Web-{373109E4-B44F-1FEA-62C8-20D6BE805F45}" dt="2025-04-23T19:04:59.335" v="545" actId="20577"/>
          <ac:spMkLst>
            <pc:docMk/>
            <pc:sldMk cId="309305188" sldId="556"/>
            <ac:spMk id="2" creationId="{8D9631E4-6E96-310C-A09A-8B4FEA5D2910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19:27:58.804" v="1070" actId="20577"/>
          <ac:spMkLst>
            <pc:docMk/>
            <pc:sldMk cId="309305188" sldId="556"/>
            <ac:spMk id="3" creationId="{27CE13E9-EC3D-D86C-2DEA-D37CD1364237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19:05:05.523" v="547" actId="20577"/>
          <ac:spMkLst>
            <pc:docMk/>
            <pc:sldMk cId="309305188" sldId="556"/>
            <ac:spMk id="5" creationId="{47A4121A-0CF7-098D-7D28-7B872D9DD865}"/>
          </ac:spMkLst>
        </pc:spChg>
      </pc:sldChg>
      <pc:sldChg chg="addSp modSp new mod modClrScheme chgLayout">
        <pc:chgData name="Talmon-l Armée, Valentin" userId="S::talmva01@thu.de::314dbcac-e3c1-4a7c-a754-2e7a7828d16a" providerId="AD" clId="Web-{373109E4-B44F-1FEA-62C8-20D6BE805F45}" dt="2025-04-23T19:47:25.137" v="1483" actId="1076"/>
        <pc:sldMkLst>
          <pc:docMk/>
          <pc:sldMk cId="200142630" sldId="557"/>
        </pc:sldMkLst>
        <pc:spChg chg="mod ord">
          <ac:chgData name="Talmon-l Armée, Valentin" userId="S::talmva01@thu.de::314dbcac-e3c1-4a7c-a754-2e7a7828d16a" providerId="AD" clId="Web-{373109E4-B44F-1FEA-62C8-20D6BE805F45}" dt="2025-04-23T19:37:14.477" v="1408" actId="20577"/>
          <ac:spMkLst>
            <pc:docMk/>
            <pc:sldMk cId="200142630" sldId="557"/>
            <ac:spMk id="2" creationId="{A571D903-DA88-7E32-93F7-905BB5A277E5}"/>
          </ac:spMkLst>
        </pc:spChg>
        <pc:spChg chg="mod ord">
          <ac:chgData name="Talmon-l Armée, Valentin" userId="S::talmva01@thu.de::314dbcac-e3c1-4a7c-a754-2e7a7828d16a" providerId="AD" clId="Web-{373109E4-B44F-1FEA-62C8-20D6BE805F45}" dt="2025-04-23T19:28:40.993" v="1096" actId="20577"/>
          <ac:spMkLst>
            <pc:docMk/>
            <pc:sldMk cId="200142630" sldId="557"/>
            <ac:spMk id="3" creationId="{9E770815-075F-A01E-D090-6C2AF90B0FF5}"/>
          </ac:spMkLst>
        </pc:spChg>
        <pc:spChg chg="add mod ord">
          <ac:chgData name="Talmon-l Armée, Valentin" userId="S::talmva01@thu.de::314dbcac-e3c1-4a7c-a754-2e7a7828d16a" providerId="AD" clId="Web-{373109E4-B44F-1FEA-62C8-20D6BE805F45}" dt="2025-04-23T19:46:37.526" v="1477" actId="20577"/>
          <ac:spMkLst>
            <pc:docMk/>
            <pc:sldMk cId="200142630" sldId="557"/>
            <ac:spMk id="5" creationId="{BC12C05A-9CAD-7AE2-E8F5-8F9C6526FF4F}"/>
          </ac:spMkLst>
        </pc:spChg>
        <pc:spChg chg="add mod ord">
          <ac:chgData name="Talmon-l Armée, Valentin" userId="S::talmva01@thu.de::314dbcac-e3c1-4a7c-a754-2e7a7828d16a" providerId="AD" clId="Web-{373109E4-B44F-1FEA-62C8-20D6BE805F45}" dt="2025-04-23T19:29:14.197" v="1149" actId="20577"/>
          <ac:spMkLst>
            <pc:docMk/>
            <pc:sldMk cId="200142630" sldId="557"/>
            <ac:spMk id="6" creationId="{D952A2B7-EA05-7921-D949-3D1D951CB6A6}"/>
          </ac:spMkLst>
        </pc:spChg>
        <pc:picChg chg="add mod">
          <ac:chgData name="Talmon-l Armée, Valentin" userId="S::talmva01@thu.de::314dbcac-e3c1-4a7c-a754-2e7a7828d16a" providerId="AD" clId="Web-{373109E4-B44F-1FEA-62C8-20D6BE805F45}" dt="2025-04-23T19:46:32.776" v="1476" actId="1076"/>
          <ac:picMkLst>
            <pc:docMk/>
            <pc:sldMk cId="200142630" sldId="557"/>
            <ac:picMk id="7" creationId="{4FFC9455-F5ED-E323-45C7-362135B0A4F8}"/>
          </ac:picMkLst>
        </pc:picChg>
        <pc:picChg chg="add mod">
          <ac:chgData name="Talmon-l Armée, Valentin" userId="S::talmva01@thu.de::314dbcac-e3c1-4a7c-a754-2e7a7828d16a" providerId="AD" clId="Web-{373109E4-B44F-1FEA-62C8-20D6BE805F45}" dt="2025-04-23T19:47:25.137" v="1483" actId="1076"/>
          <ac:picMkLst>
            <pc:docMk/>
            <pc:sldMk cId="200142630" sldId="557"/>
            <ac:picMk id="8" creationId="{F5802EB6-01DD-FD73-C6CA-4A2DA2A867D4}"/>
          </ac:picMkLst>
        </pc:picChg>
      </pc:sldChg>
      <pc:sldChg chg="new del">
        <pc:chgData name="Talmon-l Armée, Valentin" userId="S::talmva01@thu.de::314dbcac-e3c1-4a7c-a754-2e7a7828d16a" providerId="AD" clId="Web-{373109E4-B44F-1FEA-62C8-20D6BE805F45}" dt="2025-04-23T19:28:10.086" v="1072"/>
        <pc:sldMkLst>
          <pc:docMk/>
          <pc:sldMk cId="1173933137" sldId="557"/>
        </pc:sldMkLst>
      </pc:sldChg>
      <pc:sldChg chg="modSp new">
        <pc:chgData name="Talmon-l Armée, Valentin" userId="S::talmva01@thu.de::314dbcac-e3c1-4a7c-a754-2e7a7828d16a" providerId="AD" clId="Web-{373109E4-B44F-1FEA-62C8-20D6BE805F45}" dt="2025-04-23T19:53:10.763" v="1526" actId="20577"/>
        <pc:sldMkLst>
          <pc:docMk/>
          <pc:sldMk cId="3034910011" sldId="558"/>
        </pc:sldMkLst>
        <pc:spChg chg="mod">
          <ac:chgData name="Talmon-l Armée, Valentin" userId="S::talmva01@thu.de::314dbcac-e3c1-4a7c-a754-2e7a7828d16a" providerId="AD" clId="Web-{373109E4-B44F-1FEA-62C8-20D6BE805F45}" dt="2025-04-23T19:49:54.016" v="1492" actId="14100"/>
          <ac:spMkLst>
            <pc:docMk/>
            <pc:sldMk cId="3034910011" sldId="558"/>
            <ac:spMk id="2" creationId="{E08A6A77-4628-564B-FCE3-58B6DEBD4CF5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19:50:02.407" v="1493"/>
          <ac:spMkLst>
            <pc:docMk/>
            <pc:sldMk cId="3034910011" sldId="558"/>
            <ac:spMk id="3" creationId="{72058077-5961-A497-7E7F-4C6DC6BCE616}"/>
          </ac:spMkLst>
        </pc:spChg>
        <pc:spChg chg="mod">
          <ac:chgData name="Talmon-l Armée, Valentin" userId="S::talmva01@thu.de::314dbcac-e3c1-4a7c-a754-2e7a7828d16a" providerId="AD" clId="Web-{373109E4-B44F-1FEA-62C8-20D6BE805F45}" dt="2025-04-23T19:53:10.763" v="1526" actId="20577"/>
          <ac:spMkLst>
            <pc:docMk/>
            <pc:sldMk cId="3034910011" sldId="558"/>
            <ac:spMk id="4" creationId="{DA5795C0-1720-B7C1-788F-6A2D7C6EC9D2}"/>
          </ac:spMkLst>
        </pc:spChg>
      </pc:sldChg>
      <pc:sldChg chg="modSp del">
        <pc:chgData name="Talmon-l Armée, Valentin" userId="S::talmva01@thu.de::314dbcac-e3c1-4a7c-a754-2e7a7828d16a" providerId="AD" clId="Web-{373109E4-B44F-1FEA-62C8-20D6BE805F45}" dt="2025-04-23T20:03:06.533" v="1595"/>
        <pc:sldMkLst>
          <pc:docMk/>
          <pc:sldMk cId="1308784960" sldId="559"/>
        </pc:sldMkLst>
      </pc:sldChg>
      <pc:sldChg chg="modSp new">
        <pc:chgData name="Talmon-l Armée, Valentin" userId="S::talmva01@thu.de::314dbcac-e3c1-4a7c-a754-2e7a7828d16a" providerId="AD" clId="Web-{373109E4-B44F-1FEA-62C8-20D6BE805F45}" dt="2025-04-23T19:51:37.823" v="1512" actId="20577"/>
        <pc:sldMkLst>
          <pc:docMk/>
          <pc:sldMk cId="2372688203" sldId="560"/>
        </pc:sldMkLst>
      </pc:sldChg>
      <pc:sldChg chg="modSp new">
        <pc:chgData name="Talmon-l Armée, Valentin" userId="S::talmva01@thu.de::314dbcac-e3c1-4a7c-a754-2e7a7828d16a" providerId="AD" clId="Web-{373109E4-B44F-1FEA-62C8-20D6BE805F45}" dt="2025-04-23T19:54:05.390" v="1544" actId="20577"/>
        <pc:sldMkLst>
          <pc:docMk/>
          <pc:sldMk cId="760259852" sldId="561"/>
        </pc:sldMkLst>
      </pc:sldChg>
      <pc:sldChg chg="addSp delSp modSp new del mod modClrScheme chgLayout">
        <pc:chgData name="Talmon-l Armée, Valentin" userId="S::talmva01@thu.de::314dbcac-e3c1-4a7c-a754-2e7a7828d16a" providerId="AD" clId="Web-{373109E4-B44F-1FEA-62C8-20D6BE805F45}" dt="2025-04-23T20:03:03.830" v="1594"/>
        <pc:sldMkLst>
          <pc:docMk/>
          <pc:sldMk cId="2437991739" sldId="562"/>
        </pc:sldMkLst>
      </pc:sldChg>
    </pc:docChg>
  </pc:docChgLst>
  <pc:docChgLst>
    <pc:chgData name="Talmon-l Armée, Valentin" userId="S::talmva01@thu.de::314dbcac-e3c1-4a7c-a754-2e7a7828d16a" providerId="AD" clId="Web-{42FF19F7-37E1-E4B3-2535-7D02FC14026E}"/>
    <pc:docChg chg="addSld modSld modSection">
      <pc:chgData name="Talmon-l Armée, Valentin" userId="S::talmva01@thu.de::314dbcac-e3c1-4a7c-a754-2e7a7828d16a" providerId="AD" clId="Web-{42FF19F7-37E1-E4B3-2535-7D02FC14026E}" dt="2025-04-23T18:34:54.010" v="639" actId="20577"/>
      <pc:docMkLst>
        <pc:docMk/>
      </pc:docMkLst>
      <pc:sldChg chg="addSp delSp modSp mod modClrScheme chgLayout">
        <pc:chgData name="Talmon-l Armée, Valentin" userId="S::talmva01@thu.de::314dbcac-e3c1-4a7c-a754-2e7a7828d16a" providerId="AD" clId="Web-{42FF19F7-37E1-E4B3-2535-7D02FC14026E}" dt="2025-04-23T18:32:05.911" v="572" actId="20577"/>
        <pc:sldMkLst>
          <pc:docMk/>
          <pc:sldMk cId="931220665" sldId="545"/>
        </pc:sldMkLst>
        <pc:spChg chg="mod ord">
          <ac:chgData name="Talmon-l Armée, Valentin" userId="S::talmva01@thu.de::314dbcac-e3c1-4a7c-a754-2e7a7828d16a" providerId="AD" clId="Web-{42FF19F7-37E1-E4B3-2535-7D02FC14026E}" dt="2025-04-23T18:07:08.398" v="0"/>
          <ac:spMkLst>
            <pc:docMk/>
            <pc:sldMk cId="931220665" sldId="545"/>
            <ac:spMk id="2" creationId="{AE3750EF-7489-877B-270A-6E6829D05D75}"/>
          </ac:spMkLst>
        </pc:spChg>
        <pc:spChg chg="mod ord">
          <ac:chgData name="Talmon-l Armée, Valentin" userId="S::talmva01@thu.de::314dbcac-e3c1-4a7c-a754-2e7a7828d16a" providerId="AD" clId="Web-{42FF19F7-37E1-E4B3-2535-7D02FC14026E}" dt="2025-04-23T18:31:31.910" v="522" actId="20577"/>
          <ac:spMkLst>
            <pc:docMk/>
            <pc:sldMk cId="931220665" sldId="545"/>
            <ac:spMk id="3" creationId="{A2DC7B39-BEC7-D8D5-F7AE-0DC954531C48}"/>
          </ac:spMkLst>
        </pc:spChg>
        <pc:spChg chg="mod ord">
          <ac:chgData name="Talmon-l Armée, Valentin" userId="S::talmva01@thu.de::314dbcac-e3c1-4a7c-a754-2e7a7828d16a" providerId="AD" clId="Web-{42FF19F7-37E1-E4B3-2535-7D02FC14026E}" dt="2025-04-23T18:07:08.398" v="0"/>
          <ac:spMkLst>
            <pc:docMk/>
            <pc:sldMk cId="931220665" sldId="545"/>
            <ac:spMk id="5" creationId="{D295EBE0-6B22-F476-B1E9-CA4C25EC547F}"/>
          </ac:spMkLst>
        </pc:spChg>
      </pc:sldChg>
      <pc:sldChg chg="modSp new">
        <pc:chgData name="Talmon-l Armée, Valentin" userId="S::talmva01@thu.de::314dbcac-e3c1-4a7c-a754-2e7a7828d16a" providerId="AD" clId="Web-{42FF19F7-37E1-E4B3-2535-7D02FC14026E}" dt="2025-04-23T18:11:44.293" v="141" actId="20577"/>
        <pc:sldMkLst>
          <pc:docMk/>
          <pc:sldMk cId="3350387824" sldId="551"/>
        </pc:sldMkLst>
        <pc:spChg chg="mod">
          <ac:chgData name="Talmon-l Armée, Valentin" userId="S::talmva01@thu.de::314dbcac-e3c1-4a7c-a754-2e7a7828d16a" providerId="AD" clId="Web-{42FF19F7-37E1-E4B3-2535-7D02FC14026E}" dt="2025-04-23T18:11:44.293" v="141" actId="20577"/>
          <ac:spMkLst>
            <pc:docMk/>
            <pc:sldMk cId="3350387824" sldId="551"/>
            <ac:spMk id="2" creationId="{BA4ED763-71F7-02A4-89D5-B93BFA0E665D}"/>
          </ac:spMkLst>
        </pc:spChg>
        <pc:spChg chg="mod">
          <ac:chgData name="Talmon-l Armée, Valentin" userId="S::talmva01@thu.de::314dbcac-e3c1-4a7c-a754-2e7a7828d16a" providerId="AD" clId="Web-{42FF19F7-37E1-E4B3-2535-7D02FC14026E}" dt="2025-04-23T18:10:08.660" v="9" actId="20577"/>
          <ac:spMkLst>
            <pc:docMk/>
            <pc:sldMk cId="3350387824" sldId="551"/>
            <ac:spMk id="4" creationId="{6FE4E83A-D053-330A-86CA-0596840E6220}"/>
          </ac:spMkLst>
        </pc:spChg>
      </pc:sldChg>
      <pc:sldChg chg="modSp new">
        <pc:chgData name="Talmon-l Armée, Valentin" userId="S::talmva01@thu.de::314dbcac-e3c1-4a7c-a754-2e7a7828d16a" providerId="AD" clId="Web-{42FF19F7-37E1-E4B3-2535-7D02FC14026E}" dt="2025-04-23T18:12:42.748" v="163" actId="20577"/>
        <pc:sldMkLst>
          <pc:docMk/>
          <pc:sldMk cId="336371409" sldId="553"/>
        </pc:sldMkLst>
      </pc:sldChg>
      <pc:sldChg chg="modSp new">
        <pc:chgData name="Talmon-l Armée, Valentin" userId="S::talmva01@thu.de::314dbcac-e3c1-4a7c-a754-2e7a7828d16a" providerId="AD" clId="Web-{42FF19F7-37E1-E4B3-2535-7D02FC14026E}" dt="2025-04-23T18:34:54.010" v="639" actId="20577"/>
        <pc:sldMkLst>
          <pc:docMk/>
          <pc:sldMk cId="3730379086" sldId="555"/>
        </pc:sldMkLst>
        <pc:spChg chg="mod">
          <ac:chgData name="Talmon-l Armée, Valentin" userId="S::talmva01@thu.de::314dbcac-e3c1-4a7c-a754-2e7a7828d16a" providerId="AD" clId="Web-{42FF19F7-37E1-E4B3-2535-7D02FC14026E}" dt="2025-04-23T18:32:22.725" v="575"/>
          <ac:spMkLst>
            <pc:docMk/>
            <pc:sldMk cId="3730379086" sldId="555"/>
            <ac:spMk id="2" creationId="{3CE505A5-2C4B-2539-D033-85192D6C9E3A}"/>
          </ac:spMkLst>
        </pc:spChg>
        <pc:spChg chg="mod">
          <ac:chgData name="Talmon-l Armée, Valentin" userId="S::talmva01@thu.de::314dbcac-e3c1-4a7c-a754-2e7a7828d16a" providerId="AD" clId="Web-{42FF19F7-37E1-E4B3-2535-7D02FC14026E}" dt="2025-04-23T18:34:54.010" v="639" actId="20577"/>
          <ac:spMkLst>
            <pc:docMk/>
            <pc:sldMk cId="3730379086" sldId="555"/>
            <ac:spMk id="3" creationId="{02D7F334-1009-F016-8C07-762256B6C639}"/>
          </ac:spMkLst>
        </pc:spChg>
        <pc:spChg chg="mod">
          <ac:chgData name="Talmon-l Armée, Valentin" userId="S::talmva01@thu.de::314dbcac-e3c1-4a7c-a754-2e7a7828d16a" providerId="AD" clId="Web-{42FF19F7-37E1-E4B3-2535-7D02FC14026E}" dt="2025-04-23T18:32:31.522" v="577" actId="20577"/>
          <ac:spMkLst>
            <pc:docMk/>
            <pc:sldMk cId="3730379086" sldId="555"/>
            <ac:spMk id="5" creationId="{D98F70E2-4782-C7BF-E44A-3F9FCA9FE309}"/>
          </ac:spMkLst>
        </pc:spChg>
      </pc:sldChg>
    </pc:docChg>
  </pc:docChgLst>
  <pc:docChgLst>
    <pc:chgData name="Talmon-l Armée, Valentin" userId="S::talmva01@thu.de::314dbcac-e3c1-4a7c-a754-2e7a7828d16a" providerId="AD" clId="Web-{556874E2-947C-46A2-21BB-96605F8AEA3B}"/>
    <pc:docChg chg="sldOrd">
      <pc:chgData name="Talmon-l Armée, Valentin" userId="S::talmva01@thu.de::314dbcac-e3c1-4a7c-a754-2e7a7828d16a" providerId="AD" clId="Web-{556874E2-947C-46A2-21BB-96605F8AEA3B}" dt="2025-04-29T13:07:34.776" v="0"/>
      <pc:docMkLst>
        <pc:docMk/>
      </pc:docMkLst>
      <pc:sldChg chg="ord">
        <pc:chgData name="Talmon-l Armée, Valentin" userId="S::talmva01@thu.de::314dbcac-e3c1-4a7c-a754-2e7a7828d16a" providerId="AD" clId="Web-{556874E2-947C-46A2-21BB-96605F8AEA3B}" dt="2025-04-29T13:07:34.776" v="0"/>
        <pc:sldMkLst>
          <pc:docMk/>
          <pc:sldMk cId="1420190269" sldId="279"/>
        </pc:sldMkLst>
      </pc:sldChg>
    </pc:docChg>
  </pc:docChgLst>
  <pc:docChgLst>
    <pc:chgData name="Talmon-l Armée, Valentin" userId="S::talmva01@thu.de::314dbcac-e3c1-4a7c-a754-2e7a7828d16a" providerId="AD" clId="Web-{221DCC45-34F3-FE50-FD57-1BE006D5B0D5}"/>
    <pc:docChg chg="addSld modSld sldOrd modSection">
      <pc:chgData name="Talmon-l Armée, Valentin" userId="S::talmva01@thu.de::314dbcac-e3c1-4a7c-a754-2e7a7828d16a" providerId="AD" clId="Web-{221DCC45-34F3-FE50-FD57-1BE006D5B0D5}" dt="2025-04-29T14:48:26.600" v="131" actId="1076"/>
      <pc:docMkLst>
        <pc:docMk/>
      </pc:docMkLst>
      <pc:sldChg chg="addSp modSp">
        <pc:chgData name="Talmon-l Armée, Valentin" userId="S::talmva01@thu.de::314dbcac-e3c1-4a7c-a754-2e7a7828d16a" providerId="AD" clId="Web-{221DCC45-34F3-FE50-FD57-1BE006D5B0D5}" dt="2025-04-29T13:41:45.207" v="36" actId="14100"/>
        <pc:sldMkLst>
          <pc:docMk/>
          <pc:sldMk cId="1639567556" sldId="560"/>
        </pc:sldMkLst>
        <pc:spChg chg="add mod">
          <ac:chgData name="Talmon-l Armée, Valentin" userId="S::talmva01@thu.de::314dbcac-e3c1-4a7c-a754-2e7a7828d16a" providerId="AD" clId="Web-{221DCC45-34F3-FE50-FD57-1BE006D5B0D5}" dt="2025-04-29T13:41:45.207" v="36" actId="14100"/>
          <ac:spMkLst>
            <pc:docMk/>
            <pc:sldMk cId="1639567556" sldId="560"/>
            <ac:spMk id="8" creationId="{F4AA49EC-7348-F5BA-3D36-4BA4C8688EBC}"/>
          </ac:spMkLst>
        </pc:spChg>
      </pc:sldChg>
      <pc:sldChg chg="ord">
        <pc:chgData name="Talmon-l Armée, Valentin" userId="S::talmva01@thu.de::314dbcac-e3c1-4a7c-a754-2e7a7828d16a" providerId="AD" clId="Web-{221DCC45-34F3-FE50-FD57-1BE006D5B0D5}" dt="2025-04-29T13:42:22.754" v="37"/>
        <pc:sldMkLst>
          <pc:docMk/>
          <pc:sldMk cId="497723914" sldId="564"/>
        </pc:sldMkLst>
      </pc:sldChg>
      <pc:sldChg chg="addSp delSp modSp">
        <pc:chgData name="Talmon-l Armée, Valentin" userId="S::talmva01@thu.de::314dbcac-e3c1-4a7c-a754-2e7a7828d16a" providerId="AD" clId="Web-{221DCC45-34F3-FE50-FD57-1BE006D5B0D5}" dt="2025-04-29T14:07:53.272" v="56" actId="14100"/>
        <pc:sldMkLst>
          <pc:docMk/>
          <pc:sldMk cId="1739205820" sldId="565"/>
        </pc:sldMkLst>
        <pc:spChg chg="mod">
          <ac:chgData name="Talmon-l Armée, Valentin" userId="S::talmva01@thu.de::314dbcac-e3c1-4a7c-a754-2e7a7828d16a" providerId="AD" clId="Web-{221DCC45-34F3-FE50-FD57-1BE006D5B0D5}" dt="2025-04-29T14:04:59.348" v="51" actId="20577"/>
          <ac:spMkLst>
            <pc:docMk/>
            <pc:sldMk cId="1739205820" sldId="565"/>
            <ac:spMk id="16" creationId="{CE9B9150-0481-9A9A-24FD-2EB3831EE767}"/>
          </ac:spMkLst>
        </pc:spChg>
        <pc:picChg chg="add del mod">
          <ac:chgData name="Talmon-l Armée, Valentin" userId="S::talmva01@thu.de::314dbcac-e3c1-4a7c-a754-2e7a7828d16a" providerId="AD" clId="Web-{221DCC45-34F3-FE50-FD57-1BE006D5B0D5}" dt="2025-04-29T14:07:24.147" v="52"/>
          <ac:picMkLst>
            <pc:docMk/>
            <pc:sldMk cId="1739205820" sldId="565"/>
            <ac:picMk id="6" creationId="{87F8D12C-D1BB-A0D3-F494-5CF138D55AEB}"/>
          </ac:picMkLst>
        </pc:picChg>
        <pc:picChg chg="add mod">
          <ac:chgData name="Talmon-l Armée, Valentin" userId="S::talmva01@thu.de::314dbcac-e3c1-4a7c-a754-2e7a7828d16a" providerId="AD" clId="Web-{221DCC45-34F3-FE50-FD57-1BE006D5B0D5}" dt="2025-04-29T14:07:53.272" v="56" actId="14100"/>
          <ac:picMkLst>
            <pc:docMk/>
            <pc:sldMk cId="1739205820" sldId="565"/>
            <ac:picMk id="7" creationId="{60CE44ED-DC88-2185-E031-3B5B4F48791E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04:12.332" v="44"/>
          <ac:picMkLst>
            <pc:docMk/>
            <pc:sldMk cId="1739205820" sldId="565"/>
            <ac:picMk id="14" creationId="{511DCEBF-6AB9-5892-8ED5-386220E40928}"/>
          </ac:picMkLst>
        </pc:picChg>
      </pc:sldChg>
      <pc:sldChg chg="addSp delSp modSp">
        <pc:chgData name="Talmon-l Armée, Valentin" userId="S::talmva01@thu.de::314dbcac-e3c1-4a7c-a754-2e7a7828d16a" providerId="AD" clId="Web-{221DCC45-34F3-FE50-FD57-1BE006D5B0D5}" dt="2025-04-29T14:17:20.357" v="61" actId="1076"/>
        <pc:sldMkLst>
          <pc:docMk/>
          <pc:sldMk cId="5675247" sldId="566"/>
        </pc:sldMkLst>
        <pc:picChg chg="add mod">
          <ac:chgData name="Talmon-l Armée, Valentin" userId="S::talmva01@thu.de::314dbcac-e3c1-4a7c-a754-2e7a7828d16a" providerId="AD" clId="Web-{221DCC45-34F3-FE50-FD57-1BE006D5B0D5}" dt="2025-04-29T14:17:20.357" v="61" actId="1076"/>
          <ac:picMkLst>
            <pc:docMk/>
            <pc:sldMk cId="5675247" sldId="566"/>
            <ac:picMk id="3" creationId="{9F3D99E6-11C9-D552-2C4E-F22A7B7E20DA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17:09.825" v="58"/>
          <ac:picMkLst>
            <pc:docMk/>
            <pc:sldMk cId="5675247" sldId="566"/>
            <ac:picMk id="4" creationId="{81D2ED64-49FB-A3A7-54AA-C263D5FB3A3A}"/>
          </ac:picMkLst>
        </pc:picChg>
      </pc:sldChg>
      <pc:sldChg chg="addSp delSp modSp new">
        <pc:chgData name="Talmon-l Armée, Valentin" userId="S::talmva01@thu.de::314dbcac-e3c1-4a7c-a754-2e7a7828d16a" providerId="AD" clId="Web-{221DCC45-34F3-FE50-FD57-1BE006D5B0D5}" dt="2025-04-29T14:22:39.845" v="97" actId="1076"/>
        <pc:sldMkLst>
          <pc:docMk/>
          <pc:sldMk cId="3790237120" sldId="575"/>
        </pc:sldMkLst>
        <pc:spChg chg="mod">
          <ac:chgData name="Talmon-l Armée, Valentin" userId="S::talmva01@thu.de::314dbcac-e3c1-4a7c-a754-2e7a7828d16a" providerId="AD" clId="Web-{221DCC45-34F3-FE50-FD57-1BE006D5B0D5}" dt="2025-04-29T14:18:18.029" v="64" actId="20577"/>
          <ac:spMkLst>
            <pc:docMk/>
            <pc:sldMk cId="3790237120" sldId="575"/>
            <ac:spMk id="2" creationId="{FE473AAB-56B6-FAF2-9D54-02C3AB3F1FFB}"/>
          </ac:spMkLst>
        </pc:spChg>
        <pc:spChg chg="del">
          <ac:chgData name="Talmon-l Armée, Valentin" userId="S::talmva01@thu.de::314dbcac-e3c1-4a7c-a754-2e7a7828d16a" providerId="AD" clId="Web-{221DCC45-34F3-FE50-FD57-1BE006D5B0D5}" dt="2025-04-29T14:18:36.436" v="68"/>
          <ac:spMkLst>
            <pc:docMk/>
            <pc:sldMk cId="3790237120" sldId="575"/>
            <ac:spMk id="3" creationId="{086CD56C-54F4-25CC-E96D-2AE2CB260CB3}"/>
          </ac:spMkLst>
        </pc:spChg>
        <pc:spChg chg="del">
          <ac:chgData name="Talmon-l Armée, Valentin" userId="S::talmva01@thu.de::314dbcac-e3c1-4a7c-a754-2e7a7828d16a" providerId="AD" clId="Web-{221DCC45-34F3-FE50-FD57-1BE006D5B0D5}" dt="2025-04-29T14:18:36.436" v="67"/>
          <ac:spMkLst>
            <pc:docMk/>
            <pc:sldMk cId="3790237120" sldId="575"/>
            <ac:spMk id="4" creationId="{586B3549-C255-20A2-A718-E17A7F551BC1}"/>
          </ac:spMkLst>
        </pc:spChg>
        <pc:spChg chg="mod">
          <ac:chgData name="Talmon-l Armée, Valentin" userId="S::talmva01@thu.de::314dbcac-e3c1-4a7c-a754-2e7a7828d16a" providerId="AD" clId="Web-{221DCC45-34F3-FE50-FD57-1BE006D5B0D5}" dt="2025-04-29T14:22:35.470" v="95" actId="20577"/>
          <ac:spMkLst>
            <pc:docMk/>
            <pc:sldMk cId="3790237120" sldId="575"/>
            <ac:spMk id="5" creationId="{3B6C13BE-1459-45EA-6CE7-38E042827601}"/>
          </ac:spMkLst>
        </pc:spChg>
        <pc:spChg chg="mod">
          <ac:chgData name="Talmon-l Armée, Valentin" userId="S::talmva01@thu.de::314dbcac-e3c1-4a7c-a754-2e7a7828d16a" providerId="AD" clId="Web-{221DCC45-34F3-FE50-FD57-1BE006D5B0D5}" dt="2025-04-29T14:18:54.592" v="74" actId="20577"/>
          <ac:spMkLst>
            <pc:docMk/>
            <pc:sldMk cId="3790237120" sldId="575"/>
            <ac:spMk id="6" creationId="{5BD77E72-49C7-DD57-3F12-95C50A6504F8}"/>
          </ac:spMkLst>
        </pc:spChg>
        <pc:picChg chg="add mod">
          <ac:chgData name="Talmon-l Armée, Valentin" userId="S::talmva01@thu.de::314dbcac-e3c1-4a7c-a754-2e7a7828d16a" providerId="AD" clId="Web-{221DCC45-34F3-FE50-FD57-1BE006D5B0D5}" dt="2025-04-29T14:22:39.845" v="97" actId="1076"/>
          <ac:picMkLst>
            <pc:docMk/>
            <pc:sldMk cId="3790237120" sldId="575"/>
            <ac:picMk id="7" creationId="{75164C72-8ECE-0B41-84E3-A432C8AB6AC2}"/>
          </ac:picMkLst>
        </pc:picChg>
      </pc:sldChg>
      <pc:sldChg chg="addSp delSp modSp add replId">
        <pc:chgData name="Talmon-l Armée, Valentin" userId="S::talmva01@thu.de::314dbcac-e3c1-4a7c-a754-2e7a7828d16a" providerId="AD" clId="Web-{221DCC45-34F3-FE50-FD57-1BE006D5B0D5}" dt="2025-04-29T14:24:13.221" v="101" actId="1076"/>
        <pc:sldMkLst>
          <pc:docMk/>
          <pc:sldMk cId="3514661572" sldId="576"/>
        </pc:sldMkLst>
        <pc:picChg chg="add mod">
          <ac:chgData name="Talmon-l Armée, Valentin" userId="S::talmva01@thu.de::314dbcac-e3c1-4a7c-a754-2e7a7828d16a" providerId="AD" clId="Web-{221DCC45-34F3-FE50-FD57-1BE006D5B0D5}" dt="2025-04-29T14:24:13.221" v="101" actId="1076"/>
          <ac:picMkLst>
            <pc:docMk/>
            <pc:sldMk cId="3514661572" sldId="576"/>
            <ac:picMk id="3" creationId="{7FD0DED4-01E6-2439-2ADE-6A029CDD566A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24:10.096" v="99"/>
          <ac:picMkLst>
            <pc:docMk/>
            <pc:sldMk cId="3514661572" sldId="576"/>
            <ac:picMk id="7" creationId="{31AC8778-3E30-93A2-B9B0-131148695151}"/>
          </ac:picMkLst>
        </pc:picChg>
      </pc:sldChg>
      <pc:sldChg chg="addSp delSp modSp add replId">
        <pc:chgData name="Talmon-l Armée, Valentin" userId="S::talmva01@thu.de::314dbcac-e3c1-4a7c-a754-2e7a7828d16a" providerId="AD" clId="Web-{221DCC45-34F3-FE50-FD57-1BE006D5B0D5}" dt="2025-04-29T14:27:56.302" v="111" actId="1076"/>
        <pc:sldMkLst>
          <pc:docMk/>
          <pc:sldMk cId="3193194537" sldId="577"/>
        </pc:sldMkLst>
        <pc:picChg chg="del">
          <ac:chgData name="Talmon-l Armée, Valentin" userId="S::talmva01@thu.de::314dbcac-e3c1-4a7c-a754-2e7a7828d16a" providerId="AD" clId="Web-{221DCC45-34F3-FE50-FD57-1BE006D5B0D5}" dt="2025-04-29T14:27:26.770" v="103"/>
          <ac:picMkLst>
            <pc:docMk/>
            <pc:sldMk cId="3193194537" sldId="577"/>
            <ac:picMk id="3" creationId="{8BD6CE52-8FF2-3C6B-F791-743078D90C1C}"/>
          </ac:picMkLst>
        </pc:picChg>
        <pc:picChg chg="add del mod">
          <ac:chgData name="Talmon-l Armée, Valentin" userId="S::talmva01@thu.de::314dbcac-e3c1-4a7c-a754-2e7a7828d16a" providerId="AD" clId="Web-{221DCC45-34F3-FE50-FD57-1BE006D5B0D5}" dt="2025-04-29T14:27:45.708" v="106"/>
          <ac:picMkLst>
            <pc:docMk/>
            <pc:sldMk cId="3193194537" sldId="577"/>
            <ac:picMk id="4" creationId="{0B054CE7-1CDA-CEAE-B20D-CCA41E3298CA}"/>
          </ac:picMkLst>
        </pc:picChg>
        <pc:picChg chg="add mod">
          <ac:chgData name="Talmon-l Armée, Valentin" userId="S::talmva01@thu.de::314dbcac-e3c1-4a7c-a754-2e7a7828d16a" providerId="AD" clId="Web-{221DCC45-34F3-FE50-FD57-1BE006D5B0D5}" dt="2025-04-29T14:27:56.302" v="111" actId="1076"/>
          <ac:picMkLst>
            <pc:docMk/>
            <pc:sldMk cId="3193194537" sldId="577"/>
            <ac:picMk id="7" creationId="{76DA4C95-2C61-05E5-3D95-454BE06CC02F}"/>
          </ac:picMkLst>
        </pc:picChg>
      </pc:sldChg>
      <pc:sldChg chg="addSp delSp modSp add replId">
        <pc:chgData name="Talmon-l Armée, Valentin" userId="S::talmva01@thu.de::314dbcac-e3c1-4a7c-a754-2e7a7828d16a" providerId="AD" clId="Web-{221DCC45-34F3-FE50-FD57-1BE006D5B0D5}" dt="2025-04-29T14:48:26.600" v="131" actId="1076"/>
        <pc:sldMkLst>
          <pc:docMk/>
          <pc:sldMk cId="4176349289" sldId="578"/>
        </pc:sldMkLst>
        <pc:spChg chg="del">
          <ac:chgData name="Talmon-l Armée, Valentin" userId="S::talmva01@thu.de::314dbcac-e3c1-4a7c-a754-2e7a7828d16a" providerId="AD" clId="Web-{221DCC45-34F3-FE50-FD57-1BE006D5B0D5}" dt="2025-04-29T14:45:59.566" v="121"/>
          <ac:spMkLst>
            <pc:docMk/>
            <pc:sldMk cId="4176349289" sldId="578"/>
            <ac:spMk id="3" creationId="{2B968E9A-EA83-B532-9E6C-483CCC13BC3C}"/>
          </ac:spMkLst>
        </pc:spChg>
        <pc:spChg chg="mod">
          <ac:chgData name="Talmon-l Armée, Valentin" userId="S::talmva01@thu.de::314dbcac-e3c1-4a7c-a754-2e7a7828d16a" providerId="AD" clId="Web-{221DCC45-34F3-FE50-FD57-1BE006D5B0D5}" dt="2025-04-29T14:46:14.785" v="129" actId="20577"/>
          <ac:spMkLst>
            <pc:docMk/>
            <pc:sldMk cId="4176349289" sldId="578"/>
            <ac:spMk id="5" creationId="{322E36DC-B3D2-CEE5-23C6-59988B4EB754}"/>
          </ac:spMkLst>
        </pc:spChg>
        <pc:spChg chg="add del mod">
          <ac:chgData name="Talmon-l Armée, Valentin" userId="S::talmva01@thu.de::314dbcac-e3c1-4a7c-a754-2e7a7828d16a" providerId="AD" clId="Web-{221DCC45-34F3-FE50-FD57-1BE006D5B0D5}" dt="2025-04-29T14:46:08.254" v="122"/>
          <ac:spMkLst>
            <pc:docMk/>
            <pc:sldMk cId="4176349289" sldId="578"/>
            <ac:spMk id="15" creationId="{04FF0C84-4C7A-A717-030A-3FEC099A2FB3}"/>
          </ac:spMkLst>
        </pc:spChg>
        <pc:picChg chg="del">
          <ac:chgData name="Talmon-l Armée, Valentin" userId="S::talmva01@thu.de::314dbcac-e3c1-4a7c-a754-2e7a7828d16a" providerId="AD" clId="Web-{221DCC45-34F3-FE50-FD57-1BE006D5B0D5}" dt="2025-04-29T14:45:59.520" v="113"/>
          <ac:picMkLst>
            <pc:docMk/>
            <pc:sldMk cId="4176349289" sldId="578"/>
            <ac:picMk id="4" creationId="{63D9F4CC-1765-3B6F-8EF4-F5333D9DE18B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20"/>
          <ac:picMkLst>
            <pc:docMk/>
            <pc:sldMk cId="4176349289" sldId="578"/>
            <ac:picMk id="7" creationId="{595925AA-3205-D49E-4667-AF324E61131C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9"/>
          <ac:picMkLst>
            <pc:docMk/>
            <pc:sldMk cId="4176349289" sldId="578"/>
            <ac:picMk id="8" creationId="{E0173915-B11A-C76F-50FE-6DEC04390CA0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8"/>
          <ac:picMkLst>
            <pc:docMk/>
            <pc:sldMk cId="4176349289" sldId="578"/>
            <ac:picMk id="9" creationId="{CB453674-B954-B375-5F63-A4DE2BB1C501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7"/>
          <ac:picMkLst>
            <pc:docMk/>
            <pc:sldMk cId="4176349289" sldId="578"/>
            <ac:picMk id="10" creationId="{D563480D-7B26-A33A-CA27-B4241EB88D6D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6"/>
          <ac:picMkLst>
            <pc:docMk/>
            <pc:sldMk cId="4176349289" sldId="578"/>
            <ac:picMk id="11" creationId="{C82818D0-87D0-2E55-4551-8CAF9692BE09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5"/>
          <ac:picMkLst>
            <pc:docMk/>
            <pc:sldMk cId="4176349289" sldId="578"/>
            <ac:picMk id="12" creationId="{9E861586-EDEC-E396-DC2D-2A23F43DDDCF}"/>
          </ac:picMkLst>
        </pc:picChg>
        <pc:picChg chg="del">
          <ac:chgData name="Talmon-l Armée, Valentin" userId="S::talmva01@thu.de::314dbcac-e3c1-4a7c-a754-2e7a7828d16a" providerId="AD" clId="Web-{221DCC45-34F3-FE50-FD57-1BE006D5B0D5}" dt="2025-04-29T14:45:59.520" v="114"/>
          <ac:picMkLst>
            <pc:docMk/>
            <pc:sldMk cId="4176349289" sldId="578"/>
            <ac:picMk id="13" creationId="{C33725F4-6E5D-823E-8485-5A54AF5782C6}"/>
          </ac:picMkLst>
        </pc:picChg>
        <pc:picChg chg="add mod">
          <ac:chgData name="Talmon-l Armée, Valentin" userId="S::talmva01@thu.de::314dbcac-e3c1-4a7c-a754-2e7a7828d16a" providerId="AD" clId="Web-{221DCC45-34F3-FE50-FD57-1BE006D5B0D5}" dt="2025-04-29T14:48:26.600" v="131" actId="1076"/>
          <ac:picMkLst>
            <pc:docMk/>
            <pc:sldMk cId="4176349289" sldId="578"/>
            <ac:picMk id="16" creationId="{F9B3090C-4E5E-F44A-B5F3-C4AD2C1700F9}"/>
          </ac:picMkLst>
        </pc:picChg>
      </pc:sldChg>
    </pc:docChg>
  </pc:docChgLst>
  <pc:docChgLst>
    <pc:chgData name="Gürel, Serhat" userId="S::guerse01@thu.de::f9109a74-3dd4-4140-a5b9-1b4d224dbd83" providerId="AD" clId="Web-{73F48FBA-7893-4E9A-0D25-891184B47967}"/>
    <pc:docChg chg="sldOrd">
      <pc:chgData name="Gürel, Serhat" userId="S::guerse01@thu.de::f9109a74-3dd4-4140-a5b9-1b4d224dbd83" providerId="AD" clId="Web-{73F48FBA-7893-4E9A-0D25-891184B47967}" dt="2025-04-23T13:50:15.469" v="0"/>
      <pc:docMkLst>
        <pc:docMk/>
      </pc:docMkLst>
      <pc:sldChg chg="ord">
        <pc:chgData name="Gürel, Serhat" userId="S::guerse01@thu.de::f9109a74-3dd4-4140-a5b9-1b4d224dbd83" providerId="AD" clId="Web-{73F48FBA-7893-4E9A-0D25-891184B47967}" dt="2025-04-23T13:50:15.469" v="0"/>
        <pc:sldMkLst>
          <pc:docMk/>
          <pc:sldMk cId="1377249243" sldId="540"/>
        </pc:sldMkLst>
      </pc:sldChg>
    </pc:docChg>
  </pc:docChgLst>
  <pc:docChgLst>
    <pc:chgData name="Diem, Jeremy" userId="S::diemje01@thu.de::975e9d31-095b-4ebf-9eaa-8d326f32c58a" providerId="AD" clId="Web-{CD4DDB39-DDA4-3370-5778-4236B89816EB}"/>
    <pc:docChg chg="modSld">
      <pc:chgData name="Diem, Jeremy" userId="S::diemje01@thu.de::975e9d31-095b-4ebf-9eaa-8d326f32c58a" providerId="AD" clId="Web-{CD4DDB39-DDA4-3370-5778-4236B89816EB}" dt="2025-04-29T13:49:58.391" v="5"/>
      <pc:docMkLst>
        <pc:docMk/>
      </pc:docMkLst>
      <pc:sldChg chg="modSp">
        <pc:chgData name="Diem, Jeremy" userId="S::diemje01@thu.de::975e9d31-095b-4ebf-9eaa-8d326f32c58a" providerId="AD" clId="Web-{CD4DDB39-DDA4-3370-5778-4236B89816EB}" dt="2025-04-29T13:49:58.391" v="5"/>
        <pc:sldMkLst>
          <pc:docMk/>
          <pc:sldMk cId="758371126" sldId="546"/>
        </pc:sldMkLst>
        <pc:picChg chg="mod">
          <ac:chgData name="Diem, Jeremy" userId="S::diemje01@thu.de::975e9d31-095b-4ebf-9eaa-8d326f32c58a" providerId="AD" clId="Web-{CD4DDB39-DDA4-3370-5778-4236B89816EB}" dt="2025-04-29T13:49:58.391" v="5"/>
          <ac:picMkLst>
            <pc:docMk/>
            <pc:sldMk cId="758371126" sldId="546"/>
            <ac:picMk id="10" creationId="{E976EEDB-500D-E1DA-0F99-EAF087B08299}"/>
          </ac:picMkLst>
        </pc:picChg>
      </pc:sldChg>
    </pc:docChg>
  </pc:docChgLst>
  <pc:docChgLst>
    <pc:chgData name="Pyczot, Paulina" userId="S::pyczpa01@thu.de::66135d38-72d6-4a76-8abb-ae857571ac21" providerId="AD" clId="Web-{3BDA8C76-5E00-3D8B-AB11-6FF9622465B6}"/>
    <pc:docChg chg="modSld">
      <pc:chgData name="Pyczot, Paulina" userId="S::pyczpa01@thu.de::66135d38-72d6-4a76-8abb-ae857571ac21" providerId="AD" clId="Web-{3BDA8C76-5E00-3D8B-AB11-6FF9622465B6}" dt="2025-04-30T11:51:46.005" v="14"/>
      <pc:docMkLst>
        <pc:docMk/>
      </pc:docMkLst>
      <pc:sldChg chg="addSp delSp modSp">
        <pc:chgData name="Pyczot, Paulina" userId="S::pyczpa01@thu.de::66135d38-72d6-4a76-8abb-ae857571ac21" providerId="AD" clId="Web-{3BDA8C76-5E00-3D8B-AB11-6FF9622465B6}" dt="2025-04-30T11:51:46.005" v="14"/>
        <pc:sldMkLst>
          <pc:docMk/>
          <pc:sldMk cId="1639567556" sldId="560"/>
        </pc:sldMkLst>
        <pc:spChg chg="mod">
          <ac:chgData name="Pyczot, Paulina" userId="S::pyczpa01@thu.de::66135d38-72d6-4a76-8abb-ae857571ac21" providerId="AD" clId="Web-{3BDA8C76-5E00-3D8B-AB11-6FF9622465B6}" dt="2025-04-30T11:48:16.904" v="3" actId="14100"/>
          <ac:spMkLst>
            <pc:docMk/>
            <pc:sldMk cId="1639567556" sldId="560"/>
            <ac:spMk id="5" creationId="{83AC0B6E-07AD-3F43-FC4C-3C87A52652EB}"/>
          </ac:spMkLst>
        </pc:spChg>
        <pc:spChg chg="mod">
          <ac:chgData name="Pyczot, Paulina" userId="S::pyczpa01@thu.de::66135d38-72d6-4a76-8abb-ae857571ac21" providerId="AD" clId="Web-{3BDA8C76-5E00-3D8B-AB11-6FF9622465B6}" dt="2025-04-30T11:51:36.770" v="12" actId="14100"/>
          <ac:spMkLst>
            <pc:docMk/>
            <pc:sldMk cId="1639567556" sldId="560"/>
            <ac:spMk id="6" creationId="{939BC331-EE37-1E39-7342-CFDFA99E7F92}"/>
          </ac:spMkLst>
        </pc:spChg>
        <pc:spChg chg="mod">
          <ac:chgData name="Pyczot, Paulina" userId="S::pyczpa01@thu.de::66135d38-72d6-4a76-8abb-ae857571ac21" providerId="AD" clId="Web-{3BDA8C76-5E00-3D8B-AB11-6FF9622465B6}" dt="2025-04-30T11:51:41.036" v="13" actId="1076"/>
          <ac:spMkLst>
            <pc:docMk/>
            <pc:sldMk cId="1639567556" sldId="560"/>
            <ac:spMk id="7" creationId="{1FD2FB74-B0D7-0747-0D6E-1042AF0CEF52}"/>
          </ac:spMkLst>
        </pc:spChg>
        <pc:spChg chg="del">
          <ac:chgData name="Pyczot, Paulina" userId="S::pyczpa01@thu.de::66135d38-72d6-4a76-8abb-ae857571ac21" providerId="AD" clId="Web-{3BDA8C76-5E00-3D8B-AB11-6FF9622465B6}" dt="2025-04-30T11:51:46.005" v="14"/>
          <ac:spMkLst>
            <pc:docMk/>
            <pc:sldMk cId="1639567556" sldId="560"/>
            <ac:spMk id="8" creationId="{F4AA49EC-7348-F5BA-3D36-4BA4C8688EBC}"/>
          </ac:spMkLst>
        </pc:spChg>
        <pc:spChg chg="add del mod">
          <ac:chgData name="Pyczot, Paulina" userId="S::pyczpa01@thu.de::66135d38-72d6-4a76-8abb-ae857571ac21" providerId="AD" clId="Web-{3BDA8C76-5E00-3D8B-AB11-6FF9622465B6}" dt="2025-04-30T11:50:06.189" v="7"/>
          <ac:spMkLst>
            <pc:docMk/>
            <pc:sldMk cId="1639567556" sldId="560"/>
            <ac:spMk id="12" creationId="{E1CC6D48-4845-C4DD-0362-AE6049D62FBA}"/>
          </ac:spMkLst>
        </pc:spChg>
        <pc:picChg chg="del">
          <ac:chgData name="Pyczot, Paulina" userId="S::pyczpa01@thu.de::66135d38-72d6-4a76-8abb-ae857571ac21" providerId="AD" clId="Web-{3BDA8C76-5E00-3D8B-AB11-6FF9622465B6}" dt="2025-04-30T11:50:03.720" v="6"/>
          <ac:picMkLst>
            <pc:docMk/>
            <pc:sldMk cId="1639567556" sldId="560"/>
            <ac:picMk id="10" creationId="{A1CC909A-083F-CF8F-5C8E-AC5D47682DFC}"/>
          </ac:picMkLst>
        </pc:picChg>
        <pc:picChg chg="add mod ord">
          <ac:chgData name="Pyczot, Paulina" userId="S::pyczpa01@thu.de::66135d38-72d6-4a76-8abb-ae857571ac21" providerId="AD" clId="Web-{3BDA8C76-5E00-3D8B-AB11-6FF9622465B6}" dt="2025-04-30T11:51:30.364" v="11" actId="1076"/>
          <ac:picMkLst>
            <pc:docMk/>
            <pc:sldMk cId="1639567556" sldId="560"/>
            <ac:picMk id="13" creationId="{EEE38F0C-2137-1789-648B-6209BD04F28A}"/>
          </ac:picMkLst>
        </pc:picChg>
      </pc:sldChg>
    </pc:docChg>
  </pc:docChgLst>
  <pc:docChgLst>
    <pc:chgData name="Gürel, Serhat" userId="S::guerse01@thu.de::f9109a74-3dd4-4140-a5b9-1b4d224dbd83" providerId="AD" clId="Web-{11BE82B0-DCE9-248A-44C1-CC032AA459F6}"/>
    <pc:docChg chg="addSld delSld modSld modSection">
      <pc:chgData name="Gürel, Serhat" userId="S::guerse01@thu.de::f9109a74-3dd4-4140-a5b9-1b4d224dbd83" providerId="AD" clId="Web-{11BE82B0-DCE9-248A-44C1-CC032AA459F6}" dt="2025-04-23T15:27:54.910" v="370"/>
      <pc:docMkLst>
        <pc:docMk/>
      </pc:docMkLst>
      <pc:sldChg chg="modSp">
        <pc:chgData name="Gürel, Serhat" userId="S::guerse01@thu.de::f9109a74-3dd4-4140-a5b9-1b4d224dbd83" providerId="AD" clId="Web-{11BE82B0-DCE9-248A-44C1-CC032AA459F6}" dt="2025-04-23T15:16:00.834" v="246" actId="20577"/>
        <pc:sldMkLst>
          <pc:docMk/>
          <pc:sldMk cId="1420190269" sldId="279"/>
        </pc:sldMkLst>
        <pc:spChg chg="mod">
          <ac:chgData name="Gürel, Serhat" userId="S::guerse01@thu.de::f9109a74-3dd4-4140-a5b9-1b4d224dbd83" providerId="AD" clId="Web-{11BE82B0-DCE9-248A-44C1-CC032AA459F6}" dt="2025-04-23T15:16:00.834" v="246" actId="20577"/>
          <ac:spMkLst>
            <pc:docMk/>
            <pc:sldMk cId="1420190269" sldId="279"/>
            <ac:spMk id="6" creationId="{449A942B-3870-40C4-B43E-88B0F9E7A03F}"/>
          </ac:spMkLst>
        </pc:spChg>
        <pc:picChg chg="mod">
          <ac:chgData name="Gürel, Serhat" userId="S::guerse01@thu.de::f9109a74-3dd4-4140-a5b9-1b4d224dbd83" providerId="AD" clId="Web-{11BE82B0-DCE9-248A-44C1-CC032AA459F6}" dt="2025-04-23T14:25:37.694" v="28" actId="1076"/>
          <ac:picMkLst>
            <pc:docMk/>
            <pc:sldMk cId="1420190269" sldId="279"/>
            <ac:picMk id="9" creationId="{3C16C257-6330-45F5-9948-96A5A7793CA0}"/>
          </ac:picMkLst>
        </pc:picChg>
      </pc:sldChg>
      <pc:sldChg chg="addSp delSp modSp new del mod modClrScheme chgLayout">
        <pc:chgData name="Gürel, Serhat" userId="S::guerse01@thu.de::f9109a74-3dd4-4140-a5b9-1b4d224dbd83" providerId="AD" clId="Web-{11BE82B0-DCE9-248A-44C1-CC032AA459F6}" dt="2025-04-23T15:27:54.910" v="370"/>
        <pc:sldMkLst>
          <pc:docMk/>
          <pc:sldMk cId="2062077636" sldId="541"/>
        </pc:sldMkLst>
      </pc:sldChg>
      <pc:sldChg chg="modSp new del">
        <pc:chgData name="Gürel, Serhat" userId="S::guerse01@thu.de::f9109a74-3dd4-4140-a5b9-1b4d224dbd83" providerId="AD" clId="Web-{11BE82B0-DCE9-248A-44C1-CC032AA459F6}" dt="2025-04-23T14:21:00.559" v="8"/>
        <pc:sldMkLst>
          <pc:docMk/>
          <pc:sldMk cId="3253560116" sldId="541"/>
        </pc:sldMkLst>
      </pc:sldChg>
      <pc:sldChg chg="addSp delSp modSp new del mod modClrScheme chgLayout">
        <pc:chgData name="Gürel, Serhat" userId="S::guerse01@thu.de::f9109a74-3dd4-4140-a5b9-1b4d224dbd83" providerId="AD" clId="Web-{11BE82B0-DCE9-248A-44C1-CC032AA459F6}" dt="2025-04-23T14:23:26.783" v="17"/>
        <pc:sldMkLst>
          <pc:docMk/>
          <pc:sldMk cId="3536183103" sldId="541"/>
        </pc:sldMkLst>
      </pc:sldChg>
      <pc:sldChg chg="addSp delSp modSp new del mod modClrScheme chgLayout">
        <pc:chgData name="Gürel, Serhat" userId="S::guerse01@thu.de::f9109a74-3dd4-4140-a5b9-1b4d224dbd83" providerId="AD" clId="Web-{11BE82B0-DCE9-248A-44C1-CC032AA459F6}" dt="2025-04-23T15:25:21.072" v="301"/>
        <pc:sldMkLst>
          <pc:docMk/>
          <pc:sldMk cId="743797812" sldId="542"/>
        </pc:sldMkLst>
      </pc:sldChg>
      <pc:sldChg chg="new del">
        <pc:chgData name="Gürel, Serhat" userId="S::guerse01@thu.de::f9109a74-3dd4-4140-a5b9-1b4d224dbd83" providerId="AD" clId="Web-{11BE82B0-DCE9-248A-44C1-CC032AA459F6}" dt="2025-04-23T15:27:51.238" v="369"/>
        <pc:sldMkLst>
          <pc:docMk/>
          <pc:sldMk cId="827408821" sldId="543"/>
        </pc:sldMkLst>
      </pc:sldChg>
      <pc:sldChg chg="delSp modSp new mod modClrScheme chgLayout">
        <pc:chgData name="Gürel, Serhat" userId="S::guerse01@thu.de::f9109a74-3dd4-4140-a5b9-1b4d224dbd83" providerId="AD" clId="Web-{11BE82B0-DCE9-248A-44C1-CC032AA459F6}" dt="2025-04-23T15:10:25.899" v="198" actId="20577"/>
        <pc:sldMkLst>
          <pc:docMk/>
          <pc:sldMk cId="769548059" sldId="544"/>
        </pc:sldMkLst>
        <pc:spChg chg="mod ord">
          <ac:chgData name="Gürel, Serhat" userId="S::guerse01@thu.de::f9109a74-3dd4-4140-a5b9-1b4d224dbd83" providerId="AD" clId="Web-{11BE82B0-DCE9-248A-44C1-CC032AA459F6}" dt="2025-04-23T15:07:52.519" v="192" actId="20577"/>
          <ac:spMkLst>
            <pc:docMk/>
            <pc:sldMk cId="769548059" sldId="544"/>
            <ac:spMk id="4" creationId="{9A814E74-5243-6CC2-D06C-961A02EB3E20}"/>
          </ac:spMkLst>
        </pc:spChg>
      </pc:sldChg>
      <pc:sldChg chg="delSp modSp new mod modClrScheme chgLayout">
        <pc:chgData name="Gürel, Serhat" userId="S::guerse01@thu.de::f9109a74-3dd4-4140-a5b9-1b4d224dbd83" providerId="AD" clId="Web-{11BE82B0-DCE9-248A-44C1-CC032AA459F6}" dt="2025-04-23T15:27:31.737" v="368" actId="20577"/>
        <pc:sldMkLst>
          <pc:docMk/>
          <pc:sldMk cId="758371126" sldId="546"/>
        </pc:sldMkLst>
        <pc:spChg chg="mod">
          <ac:chgData name="Gürel, Serhat" userId="S::guerse01@thu.de::f9109a74-3dd4-4140-a5b9-1b4d224dbd83" providerId="AD" clId="Web-{11BE82B0-DCE9-248A-44C1-CC032AA459F6}" dt="2025-04-23T15:27:31.737" v="368" actId="20577"/>
          <ac:spMkLst>
            <pc:docMk/>
            <pc:sldMk cId="758371126" sldId="546"/>
            <ac:spMk id="9" creationId="{D26184D9-1390-3509-6F17-59A8F290FA53}"/>
          </ac:spMkLst>
        </pc:spChg>
      </pc:sldChg>
      <pc:sldChg chg="addSp delSp modSp new mod modClrScheme chgLayout">
        <pc:chgData name="Gürel, Serhat" userId="S::guerse01@thu.de::f9109a74-3dd4-4140-a5b9-1b4d224dbd83" providerId="AD" clId="Web-{11BE82B0-DCE9-248A-44C1-CC032AA459F6}" dt="2025-04-23T15:17:29.290" v="276" actId="20577"/>
        <pc:sldMkLst>
          <pc:docMk/>
          <pc:sldMk cId="2747976840" sldId="547"/>
        </pc:sldMkLst>
      </pc:sldChg>
      <pc:sldChg chg="addSp modSp new mod modClrScheme chgLayout">
        <pc:chgData name="Gürel, Serhat" userId="S::guerse01@thu.de::f9109a74-3dd4-4140-a5b9-1b4d224dbd83" providerId="AD" clId="Web-{11BE82B0-DCE9-248A-44C1-CC032AA459F6}" dt="2025-04-23T15:26:21.418" v="352" actId="20577"/>
        <pc:sldMkLst>
          <pc:docMk/>
          <pc:sldMk cId="4156965494" sldId="550"/>
        </pc:sldMkLst>
      </pc:sldChg>
    </pc:docChg>
  </pc:docChgLst>
  <pc:docChgLst>
    <pc:chgData name="Gürel, Serhat" userId="S::guerse01@thu.de::f9109a74-3dd4-4140-a5b9-1b4d224dbd83" providerId="AD" clId="Web-{A91E9F0F-0D16-94C9-FE27-ABD9606E3E56}"/>
    <pc:docChg chg="addSld modSld modSection">
      <pc:chgData name="Gürel, Serhat" userId="S::guerse01@thu.de::f9109a74-3dd4-4140-a5b9-1b4d224dbd83" providerId="AD" clId="Web-{A91E9F0F-0D16-94C9-FE27-ABD9606E3E56}" dt="2025-04-25T12:46:28.069" v="102" actId="20577"/>
      <pc:docMkLst>
        <pc:docMk/>
      </pc:docMkLst>
      <pc:sldChg chg="modSp">
        <pc:chgData name="Gürel, Serhat" userId="S::guerse01@thu.de::f9109a74-3dd4-4140-a5b9-1b4d224dbd83" providerId="AD" clId="Web-{A91E9F0F-0D16-94C9-FE27-ABD9606E3E56}" dt="2025-04-25T12:45:22.691" v="86" actId="20577"/>
        <pc:sldMkLst>
          <pc:docMk/>
          <pc:sldMk cId="769548059" sldId="544"/>
        </pc:sldMkLst>
        <pc:spChg chg="mod">
          <ac:chgData name="Gürel, Serhat" userId="S::guerse01@thu.de::f9109a74-3dd4-4140-a5b9-1b4d224dbd83" providerId="AD" clId="Web-{A91E9F0F-0D16-94C9-FE27-ABD9606E3E56}" dt="2025-04-25T12:45:16.300" v="84" actId="20577"/>
          <ac:spMkLst>
            <pc:docMk/>
            <pc:sldMk cId="769548059" sldId="544"/>
            <ac:spMk id="4" creationId="{9A814E74-5243-6CC2-D06C-961A02EB3E20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5:49.536" v="94" actId="20577"/>
        <pc:sldMkLst>
          <pc:docMk/>
          <pc:sldMk cId="931220665" sldId="545"/>
        </pc:sldMkLst>
        <pc:spChg chg="mod">
          <ac:chgData name="Gürel, Serhat" userId="S::guerse01@thu.de::f9109a74-3dd4-4140-a5b9-1b4d224dbd83" providerId="AD" clId="Web-{A91E9F0F-0D16-94C9-FE27-ABD9606E3E56}" dt="2025-04-25T12:45:49.536" v="94" actId="20577"/>
          <ac:spMkLst>
            <pc:docMk/>
            <pc:sldMk cId="931220665" sldId="545"/>
            <ac:spMk id="2" creationId="{AE3750EF-7489-877B-270A-6E6829D05D75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6:00.942" v="97" actId="20577"/>
        <pc:sldMkLst>
          <pc:docMk/>
          <pc:sldMk cId="241069183" sldId="548"/>
        </pc:sldMkLst>
        <pc:spChg chg="mod">
          <ac:chgData name="Gürel, Serhat" userId="S::guerse01@thu.de::f9109a74-3dd4-4140-a5b9-1b4d224dbd83" providerId="AD" clId="Web-{A91E9F0F-0D16-94C9-FE27-ABD9606E3E56}" dt="2025-04-25T12:46:00.942" v="97" actId="20577"/>
          <ac:spMkLst>
            <pc:docMk/>
            <pc:sldMk cId="241069183" sldId="548"/>
            <ac:spMk id="2" creationId="{EF83182C-0DBA-24C6-E040-F7FC011A5628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6:28.069" v="102" actId="20577"/>
        <pc:sldMkLst>
          <pc:docMk/>
          <pc:sldMk cId="1585151026" sldId="549"/>
        </pc:sldMkLst>
        <pc:spChg chg="mod">
          <ac:chgData name="Gürel, Serhat" userId="S::guerse01@thu.de::f9109a74-3dd4-4140-a5b9-1b4d224dbd83" providerId="AD" clId="Web-{A91E9F0F-0D16-94C9-FE27-ABD9606E3E56}" dt="2025-04-25T12:46:28.069" v="102" actId="20577"/>
          <ac:spMkLst>
            <pc:docMk/>
            <pc:sldMk cId="1585151026" sldId="549"/>
            <ac:spMk id="2" creationId="{447A146D-CC2E-9AFD-9B74-A1B1C8413353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5:57.427" v="96" actId="20577"/>
        <pc:sldMkLst>
          <pc:docMk/>
          <pc:sldMk cId="3730379086" sldId="555"/>
        </pc:sldMkLst>
        <pc:spChg chg="mod">
          <ac:chgData name="Gürel, Serhat" userId="S::guerse01@thu.de::f9109a74-3dd4-4140-a5b9-1b4d224dbd83" providerId="AD" clId="Web-{A91E9F0F-0D16-94C9-FE27-ABD9606E3E56}" dt="2025-04-25T12:45:57.427" v="96" actId="20577"/>
          <ac:spMkLst>
            <pc:docMk/>
            <pc:sldMk cId="3730379086" sldId="555"/>
            <ac:spMk id="2" creationId="{3CE505A5-2C4B-2539-D033-85192D6C9E3A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6:06.802" v="98" actId="20577"/>
        <pc:sldMkLst>
          <pc:docMk/>
          <pc:sldMk cId="309305188" sldId="556"/>
        </pc:sldMkLst>
        <pc:spChg chg="mod">
          <ac:chgData name="Gürel, Serhat" userId="S::guerse01@thu.de::f9109a74-3dd4-4140-a5b9-1b4d224dbd83" providerId="AD" clId="Web-{A91E9F0F-0D16-94C9-FE27-ABD9606E3E56}" dt="2025-04-25T12:46:06.802" v="98" actId="20577"/>
          <ac:spMkLst>
            <pc:docMk/>
            <pc:sldMk cId="309305188" sldId="556"/>
            <ac:spMk id="2" creationId="{8D9631E4-6E96-310C-A09A-8B4FEA5D2910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5:38.770" v="92" actId="20577"/>
        <pc:sldMkLst>
          <pc:docMk/>
          <pc:sldMk cId="200142630" sldId="557"/>
        </pc:sldMkLst>
        <pc:spChg chg="mod">
          <ac:chgData name="Gürel, Serhat" userId="S::guerse01@thu.de::f9109a74-3dd4-4140-a5b9-1b4d224dbd83" providerId="AD" clId="Web-{A91E9F0F-0D16-94C9-FE27-ABD9606E3E56}" dt="2025-04-25T12:45:38.770" v="92" actId="20577"/>
          <ac:spMkLst>
            <pc:docMk/>
            <pc:sldMk cId="200142630" sldId="557"/>
            <ac:spMk id="3" creationId="{9E770815-075F-A01E-D090-6C2AF90B0FF5}"/>
          </ac:spMkLst>
        </pc:spChg>
      </pc:sldChg>
      <pc:sldChg chg="modSp">
        <pc:chgData name="Gürel, Serhat" userId="S::guerse01@thu.de::f9109a74-3dd4-4140-a5b9-1b4d224dbd83" providerId="AD" clId="Web-{A91E9F0F-0D16-94C9-FE27-ABD9606E3E56}" dt="2025-04-25T12:45:44.114" v="93" actId="20577"/>
        <pc:sldMkLst>
          <pc:docMk/>
          <pc:sldMk cId="3034910011" sldId="558"/>
        </pc:sldMkLst>
        <pc:spChg chg="mod">
          <ac:chgData name="Gürel, Serhat" userId="S::guerse01@thu.de::f9109a74-3dd4-4140-a5b9-1b4d224dbd83" providerId="AD" clId="Web-{A91E9F0F-0D16-94C9-FE27-ABD9606E3E56}" dt="2025-04-25T12:45:44.114" v="93" actId="20577"/>
          <ac:spMkLst>
            <pc:docMk/>
            <pc:sldMk cId="3034910011" sldId="558"/>
            <ac:spMk id="4" creationId="{DA5795C0-1720-B7C1-788F-6A2D7C6EC9D2}"/>
          </ac:spMkLst>
        </pc:spChg>
      </pc:sldChg>
      <pc:sldChg chg="modSp new">
        <pc:chgData name="Gürel, Serhat" userId="S::guerse01@thu.de::f9109a74-3dd4-4140-a5b9-1b4d224dbd83" providerId="AD" clId="Web-{A91E9F0F-0D16-94C9-FE27-ABD9606E3E56}" dt="2025-04-25T11:39:42.569" v="71" actId="20577"/>
        <pc:sldMkLst>
          <pc:docMk/>
          <pc:sldMk cId="1639567556" sldId="560"/>
        </pc:sldMkLst>
        <pc:spChg chg="mod">
          <ac:chgData name="Gürel, Serhat" userId="S::guerse01@thu.de::f9109a74-3dd4-4140-a5b9-1b4d224dbd83" providerId="AD" clId="Web-{A91E9F0F-0D16-94C9-FE27-ABD9606E3E56}" dt="2025-04-25T11:14:04.691" v="54" actId="20577"/>
          <ac:spMkLst>
            <pc:docMk/>
            <pc:sldMk cId="1639567556" sldId="560"/>
            <ac:spMk id="3" creationId="{DCEF10B8-4177-7F52-6320-809BFAB6C642}"/>
          </ac:spMkLst>
        </pc:spChg>
        <pc:spChg chg="mod">
          <ac:chgData name="Gürel, Serhat" userId="S::guerse01@thu.de::f9109a74-3dd4-4140-a5b9-1b4d224dbd83" providerId="AD" clId="Web-{A91E9F0F-0D16-94C9-FE27-ABD9606E3E56}" dt="2025-04-25T10:50:57.305" v="9" actId="20577"/>
          <ac:spMkLst>
            <pc:docMk/>
            <pc:sldMk cId="1639567556" sldId="560"/>
            <ac:spMk id="4" creationId="{90202065-D72F-B017-44C0-89D908C73935}"/>
          </ac:spMkLst>
        </pc:spChg>
      </pc:sldChg>
    </pc:docChg>
  </pc:docChgLst>
  <pc:docChgLst>
    <pc:chgData name="Talmon-l Armée, Valentin" userId="S::talmva01@thu.de::314dbcac-e3c1-4a7c-a754-2e7a7828d16a" providerId="AD" clId="Web-{3E3D0C7C-F454-63AF-8BFB-A88AA8C09CBE}"/>
    <pc:docChg chg="modSld sldOrd">
      <pc:chgData name="Talmon-l Armée, Valentin" userId="S::talmva01@thu.de::314dbcac-e3c1-4a7c-a754-2e7a7828d16a" providerId="AD" clId="Web-{3E3D0C7C-F454-63AF-8BFB-A88AA8C09CBE}" dt="2025-04-23T17:47:50.421" v="2" actId="20577"/>
      <pc:docMkLst>
        <pc:docMk/>
      </pc:docMkLst>
      <pc:sldChg chg="modSp">
        <pc:chgData name="Talmon-l Armée, Valentin" userId="S::talmva01@thu.de::314dbcac-e3c1-4a7c-a754-2e7a7828d16a" providerId="AD" clId="Web-{3E3D0C7C-F454-63AF-8BFB-A88AA8C09CBE}" dt="2025-04-23T17:47:50.421" v="2" actId="20577"/>
        <pc:sldMkLst>
          <pc:docMk/>
          <pc:sldMk cId="1420190269" sldId="279"/>
        </pc:sldMkLst>
        <pc:spChg chg="mod">
          <ac:chgData name="Talmon-l Armée, Valentin" userId="S::talmva01@thu.de::314dbcac-e3c1-4a7c-a754-2e7a7828d16a" providerId="AD" clId="Web-{3E3D0C7C-F454-63AF-8BFB-A88AA8C09CBE}" dt="2025-04-23T17:47:50.421" v="2" actId="20577"/>
          <ac:spMkLst>
            <pc:docMk/>
            <pc:sldMk cId="1420190269" sldId="279"/>
            <ac:spMk id="6" creationId="{449A942B-3870-40C4-B43E-88B0F9E7A03F}"/>
          </ac:spMkLst>
        </pc:spChg>
      </pc:sldChg>
      <pc:sldChg chg="ord">
        <pc:chgData name="Talmon-l Armée, Valentin" userId="S::talmva01@thu.de::314dbcac-e3c1-4a7c-a754-2e7a7828d16a" providerId="AD" clId="Web-{3E3D0C7C-F454-63AF-8BFB-A88AA8C09CBE}" dt="2025-04-23T17:34:07.706" v="0"/>
        <pc:sldMkLst>
          <pc:docMk/>
          <pc:sldMk cId="758371126" sldId="546"/>
        </pc:sldMkLst>
      </pc:sldChg>
    </pc:docChg>
  </pc:docChgLst>
  <pc:docChgLst>
    <pc:chgData name="Deusch, Chantal" userId="50f7dbdb-196b-49e0-aa33-1929ce392234" providerId="ADAL" clId="{18B708D6-742B-4A4B-959F-DA855EB50DFF}"/>
    <pc:docChg chg="addSld modSld">
      <pc:chgData name="Deusch, Chantal" userId="50f7dbdb-196b-49e0-aa33-1929ce392234" providerId="ADAL" clId="{18B708D6-742B-4A4B-959F-DA855EB50DFF}" dt="2025-04-28T20:18:06.833" v="64" actId="20577"/>
      <pc:docMkLst>
        <pc:docMk/>
      </pc:docMkLst>
      <pc:sldChg chg="addSp modSp add mod">
        <pc:chgData name="Deusch, Chantal" userId="50f7dbdb-196b-49e0-aa33-1929ce392234" providerId="ADAL" clId="{18B708D6-742B-4A4B-959F-DA855EB50DFF}" dt="2025-04-28T20:18:06.833" v="64" actId="20577"/>
        <pc:sldMkLst>
          <pc:docMk/>
          <pc:sldMk cId="3641164741" sldId="567"/>
        </pc:sldMkLst>
        <pc:spChg chg="add mod">
          <ac:chgData name="Deusch, Chantal" userId="50f7dbdb-196b-49e0-aa33-1929ce392234" providerId="ADAL" clId="{18B708D6-742B-4A4B-959F-DA855EB50DFF}" dt="2025-04-28T20:16:52.049" v="62" actId="20577"/>
          <ac:spMkLst>
            <pc:docMk/>
            <pc:sldMk cId="3641164741" sldId="567"/>
            <ac:spMk id="2" creationId="{01DD44F2-8A7D-ECE1-7294-DAF49DDF828B}"/>
          </ac:spMkLst>
        </pc:spChg>
        <pc:spChg chg="mod">
          <ac:chgData name="Deusch, Chantal" userId="50f7dbdb-196b-49e0-aa33-1929ce392234" providerId="ADAL" clId="{18B708D6-742B-4A4B-959F-DA855EB50DFF}" dt="2025-04-28T20:16:10.617" v="44" actId="20577"/>
          <ac:spMkLst>
            <pc:docMk/>
            <pc:sldMk cId="3641164741" sldId="567"/>
            <ac:spMk id="6" creationId="{089FE1B9-12DD-D0FC-AC50-569498A6CC31}"/>
          </ac:spMkLst>
        </pc:spChg>
        <pc:spChg chg="mod">
          <ac:chgData name="Deusch, Chantal" userId="50f7dbdb-196b-49e0-aa33-1929ce392234" providerId="ADAL" clId="{18B708D6-742B-4A4B-959F-DA855EB50DFF}" dt="2025-04-28T20:18:03.780" v="63" actId="20577"/>
          <ac:spMkLst>
            <pc:docMk/>
            <pc:sldMk cId="3641164741" sldId="567"/>
            <ac:spMk id="7" creationId="{F0495C4A-FA13-1845-F8FB-FD898B309A36}"/>
          </ac:spMkLst>
        </pc:spChg>
        <pc:spChg chg="mod">
          <ac:chgData name="Deusch, Chantal" userId="50f7dbdb-196b-49e0-aa33-1929ce392234" providerId="ADAL" clId="{18B708D6-742B-4A4B-959F-DA855EB50DFF}" dt="2025-04-28T20:18:06.833" v="64" actId="20577"/>
          <ac:spMkLst>
            <pc:docMk/>
            <pc:sldMk cId="3641164741" sldId="567"/>
            <ac:spMk id="8" creationId="{D72EAA74-106D-8619-D5AB-1192D17595C4}"/>
          </ac:spMkLst>
        </pc:spChg>
        <pc:spChg chg="mod">
          <ac:chgData name="Deusch, Chantal" userId="50f7dbdb-196b-49e0-aa33-1929ce392234" providerId="ADAL" clId="{18B708D6-742B-4A4B-959F-DA855EB50DFF}" dt="2025-04-28T20:16:46.471" v="53" actId="20577"/>
          <ac:spMkLst>
            <pc:docMk/>
            <pc:sldMk cId="3641164741" sldId="567"/>
            <ac:spMk id="9" creationId="{99F45626-03AF-B919-27E7-58679CA053A4}"/>
          </ac:spMkLst>
        </pc:spChg>
      </pc:sldChg>
    </pc:docChg>
  </pc:docChgLst>
  <pc:docChgLst>
    <pc:chgData name="Talmon-l Armée, Valentin" userId="S::talmva01@thu.de::314dbcac-e3c1-4a7c-a754-2e7a7828d16a" providerId="AD" clId="Web-{536BD836-47A9-5C80-BA9D-E2D61023AEBF}"/>
    <pc:docChg chg="addSld delSld modSld sldOrd modSection">
      <pc:chgData name="Talmon-l Armée, Valentin" userId="S::talmva01@thu.de::314dbcac-e3c1-4a7c-a754-2e7a7828d16a" providerId="AD" clId="Web-{536BD836-47A9-5C80-BA9D-E2D61023AEBF}" dt="2025-04-25T15:38:20.187" v="654"/>
      <pc:docMkLst>
        <pc:docMk/>
      </pc:docMkLst>
      <pc:sldChg chg="addSp delSp modSp">
        <pc:chgData name="Talmon-l Armée, Valentin" userId="S::talmva01@thu.de::314dbcac-e3c1-4a7c-a754-2e7a7828d16a" providerId="AD" clId="Web-{536BD836-47A9-5C80-BA9D-E2D61023AEBF}" dt="2025-04-25T14:57:35.916" v="42" actId="20577"/>
        <pc:sldMkLst>
          <pc:docMk/>
          <pc:sldMk cId="2015833405" sldId="554"/>
        </pc:sldMkLst>
      </pc:sldChg>
      <pc:sldChg chg="modSp">
        <pc:chgData name="Talmon-l Armée, Valentin" userId="S::talmva01@thu.de::314dbcac-e3c1-4a7c-a754-2e7a7828d16a" providerId="AD" clId="Web-{536BD836-47A9-5C80-BA9D-E2D61023AEBF}" dt="2025-04-25T15:16:17.098" v="305" actId="20577"/>
        <pc:sldMkLst>
          <pc:docMk/>
          <pc:sldMk cId="3730379086" sldId="555"/>
        </pc:sldMkLst>
        <pc:spChg chg="mod">
          <ac:chgData name="Talmon-l Armée, Valentin" userId="S::talmva01@thu.de::314dbcac-e3c1-4a7c-a754-2e7a7828d16a" providerId="AD" clId="Web-{536BD836-47A9-5C80-BA9D-E2D61023AEBF}" dt="2025-04-25T15:16:17.098" v="305" actId="20577"/>
          <ac:spMkLst>
            <pc:docMk/>
            <pc:sldMk cId="3730379086" sldId="555"/>
            <ac:spMk id="3" creationId="{02D7F334-1009-F016-8C07-762256B6C639}"/>
          </ac:spMkLst>
        </pc:spChg>
      </pc:sldChg>
      <pc:sldChg chg="ord">
        <pc:chgData name="Talmon-l Armée, Valentin" userId="S::talmva01@thu.de::314dbcac-e3c1-4a7c-a754-2e7a7828d16a" providerId="AD" clId="Web-{536BD836-47A9-5C80-BA9D-E2D61023AEBF}" dt="2025-04-25T14:53:35.364" v="18"/>
        <pc:sldMkLst>
          <pc:docMk/>
          <pc:sldMk cId="309305188" sldId="556"/>
        </pc:sldMkLst>
      </pc:sldChg>
      <pc:sldChg chg="addSp modSp">
        <pc:chgData name="Talmon-l Armée, Valentin" userId="S::talmva01@thu.de::314dbcac-e3c1-4a7c-a754-2e7a7828d16a" providerId="AD" clId="Web-{536BD836-47A9-5C80-BA9D-E2D61023AEBF}" dt="2025-04-25T14:53:04.691" v="17" actId="1076"/>
        <pc:sldMkLst>
          <pc:docMk/>
          <pc:sldMk cId="3034910011" sldId="558"/>
        </pc:sldMkLst>
        <pc:spChg chg="mod">
          <ac:chgData name="Talmon-l Armée, Valentin" userId="S::talmva01@thu.de::314dbcac-e3c1-4a7c-a754-2e7a7828d16a" providerId="AD" clId="Web-{536BD836-47A9-5C80-BA9D-E2D61023AEBF}" dt="2025-04-25T14:52:58.988" v="15" actId="20577"/>
          <ac:spMkLst>
            <pc:docMk/>
            <pc:sldMk cId="3034910011" sldId="558"/>
            <ac:spMk id="2" creationId="{E08A6A77-4628-564B-FCE3-58B6DEBD4CF5}"/>
          </ac:spMkLst>
        </pc:spChg>
        <pc:picChg chg="add mod">
          <ac:chgData name="Talmon-l Armée, Valentin" userId="S::talmva01@thu.de::314dbcac-e3c1-4a7c-a754-2e7a7828d16a" providerId="AD" clId="Web-{536BD836-47A9-5C80-BA9D-E2D61023AEBF}" dt="2025-04-25T14:53:04.691" v="17" actId="1076"/>
          <ac:picMkLst>
            <pc:docMk/>
            <pc:sldMk cId="3034910011" sldId="558"/>
            <ac:picMk id="6" creationId="{F529B417-9401-E63E-CA88-B1A8FE4C38D7}"/>
          </ac:picMkLst>
        </pc:picChg>
      </pc:sldChg>
      <pc:sldChg chg="new del">
        <pc:chgData name="Talmon-l Armée, Valentin" userId="S::talmva01@thu.de::314dbcac-e3c1-4a7c-a754-2e7a7828d16a" providerId="AD" clId="Web-{536BD836-47A9-5C80-BA9D-E2D61023AEBF}" dt="2025-04-25T14:54:50.318" v="21"/>
        <pc:sldMkLst>
          <pc:docMk/>
          <pc:sldMk cId="4019454691" sldId="563"/>
        </pc:sldMkLst>
      </pc:sldChg>
      <pc:sldChg chg="addSp delSp modSp add replId">
        <pc:chgData name="Talmon-l Armée, Valentin" userId="S::talmva01@thu.de::314dbcac-e3c1-4a7c-a754-2e7a7828d16a" providerId="AD" clId="Web-{536BD836-47A9-5C80-BA9D-E2D61023AEBF}" dt="2025-04-25T15:04:10.410" v="266" actId="20577"/>
        <pc:sldMkLst>
          <pc:docMk/>
          <pc:sldMk cId="497723914" sldId="564"/>
        </pc:sldMkLst>
        <pc:spChg chg="mod">
          <ac:chgData name="Talmon-l Armée, Valentin" userId="S::talmva01@thu.de::314dbcac-e3c1-4a7c-a754-2e7a7828d16a" providerId="AD" clId="Web-{536BD836-47A9-5C80-BA9D-E2D61023AEBF}" dt="2025-04-25T14:55:02.803" v="28" actId="20577"/>
          <ac:spMkLst>
            <pc:docMk/>
            <pc:sldMk cId="497723914" sldId="564"/>
            <ac:spMk id="3" creationId="{64766F25-B31D-B1C3-D319-59E165C10422}"/>
          </ac:spMkLst>
        </pc:spChg>
        <pc:spChg chg="add mod">
          <ac:chgData name="Talmon-l Armée, Valentin" userId="S::talmva01@thu.de::314dbcac-e3c1-4a7c-a754-2e7a7828d16a" providerId="AD" clId="Web-{536BD836-47A9-5C80-BA9D-E2D61023AEBF}" dt="2025-04-25T15:04:10.410" v="266" actId="20577"/>
          <ac:spMkLst>
            <pc:docMk/>
            <pc:sldMk cId="497723914" sldId="564"/>
            <ac:spMk id="8" creationId="{0C06C4D9-C63E-4DAA-393C-4AB545851AD5}"/>
          </ac:spMkLst>
        </pc:spChg>
      </pc:sldChg>
      <pc:sldChg chg="addSp delSp modSp add replId">
        <pc:chgData name="Talmon-l Armée, Valentin" userId="S::talmva01@thu.de::314dbcac-e3c1-4a7c-a754-2e7a7828d16a" providerId="AD" clId="Web-{536BD836-47A9-5C80-BA9D-E2D61023AEBF}" dt="2025-04-25T15:37:55.889" v="651" actId="1076"/>
        <pc:sldMkLst>
          <pc:docMk/>
          <pc:sldMk cId="1739205820" sldId="565"/>
        </pc:sldMkLst>
        <pc:spChg chg="mod">
          <ac:chgData name="Talmon-l Armée, Valentin" userId="S::talmva01@thu.de::314dbcac-e3c1-4a7c-a754-2e7a7828d16a" providerId="AD" clId="Web-{536BD836-47A9-5C80-BA9D-E2D61023AEBF}" dt="2025-04-25T15:07:34.414" v="273" actId="20577"/>
          <ac:spMkLst>
            <pc:docMk/>
            <pc:sldMk cId="1739205820" sldId="565"/>
            <ac:spMk id="3" creationId="{A92A6CC7-A57E-EE22-1DFF-A02B09B5F876}"/>
          </ac:spMkLst>
        </pc:spChg>
        <pc:spChg chg="mod">
          <ac:chgData name="Talmon-l Armée, Valentin" userId="S::talmva01@thu.de::314dbcac-e3c1-4a7c-a754-2e7a7828d16a" providerId="AD" clId="Web-{536BD836-47A9-5C80-BA9D-E2D61023AEBF}" dt="2025-04-25T15:07:29.523" v="271" actId="20577"/>
          <ac:spMkLst>
            <pc:docMk/>
            <pc:sldMk cId="1739205820" sldId="565"/>
            <ac:spMk id="5" creationId="{74FFBFFC-3DED-3C71-C666-C135BC64C171}"/>
          </ac:spMkLst>
        </pc:spChg>
        <pc:spChg chg="add mod">
          <ac:chgData name="Talmon-l Armée, Valentin" userId="S::talmva01@thu.de::314dbcac-e3c1-4a7c-a754-2e7a7828d16a" providerId="AD" clId="Web-{536BD836-47A9-5C80-BA9D-E2D61023AEBF}" dt="2025-04-25T15:37:55.889" v="651" actId="1076"/>
          <ac:spMkLst>
            <pc:docMk/>
            <pc:sldMk cId="1739205820" sldId="565"/>
            <ac:spMk id="16" creationId="{CE9B9150-0481-9A9A-24FD-2EB3831EE767}"/>
          </ac:spMkLst>
        </pc:spChg>
        <pc:picChg chg="add mod">
          <ac:chgData name="Talmon-l Armée, Valentin" userId="S::talmva01@thu.de::314dbcac-e3c1-4a7c-a754-2e7a7828d16a" providerId="AD" clId="Web-{536BD836-47A9-5C80-BA9D-E2D61023AEBF}" dt="2025-04-25T15:34:12.322" v="536" actId="1076"/>
          <ac:picMkLst>
            <pc:docMk/>
            <pc:sldMk cId="1739205820" sldId="565"/>
            <ac:picMk id="14" creationId="{511DCEBF-6AB9-5892-8ED5-386220E40928}"/>
          </ac:picMkLst>
        </pc:picChg>
      </pc:sldChg>
      <pc:sldChg chg="delSp add replId">
        <pc:chgData name="Talmon-l Armée, Valentin" userId="S::talmva01@thu.de::314dbcac-e3c1-4a7c-a754-2e7a7828d16a" providerId="AD" clId="Web-{536BD836-47A9-5C80-BA9D-E2D61023AEBF}" dt="2025-04-25T15:38:20.187" v="654"/>
        <pc:sldMkLst>
          <pc:docMk/>
          <pc:sldMk cId="5675247" sldId="566"/>
        </pc:sldMkLst>
      </pc:sldChg>
    </pc:docChg>
  </pc:docChgLst>
  <pc:docChgLst>
    <pc:chgData name="Pyczot, Paulina" userId="S::pyczpa01@thu.de::66135d38-72d6-4a76-8abb-ae857571ac21" providerId="AD" clId="Web-{E112DE96-3EA7-ABCE-06A0-3B4413E9F211}"/>
    <pc:docChg chg="modSld">
      <pc:chgData name="Pyczot, Paulina" userId="S::pyczpa01@thu.de::66135d38-72d6-4a76-8abb-ae857571ac21" providerId="AD" clId="Web-{E112DE96-3EA7-ABCE-06A0-3B4413E9F211}" dt="2025-04-25T12:44:40.992" v="14" actId="20577"/>
      <pc:docMkLst>
        <pc:docMk/>
      </pc:docMkLst>
      <pc:sldChg chg="modSp">
        <pc:chgData name="Pyczot, Paulina" userId="S::pyczpa01@thu.de::66135d38-72d6-4a76-8abb-ae857571ac21" providerId="AD" clId="Web-{E112DE96-3EA7-ABCE-06A0-3B4413E9F211}" dt="2025-04-25T12:44:40.992" v="14" actId="20577"/>
        <pc:sldMkLst>
          <pc:docMk/>
          <pc:sldMk cId="1420190269" sldId="279"/>
        </pc:sldMkLst>
        <pc:spChg chg="mod">
          <ac:chgData name="Pyczot, Paulina" userId="S::pyczpa01@thu.de::66135d38-72d6-4a76-8abb-ae857571ac21" providerId="AD" clId="Web-{E112DE96-3EA7-ABCE-06A0-3B4413E9F211}" dt="2025-04-25T12:44:40.992" v="14" actId="20577"/>
          <ac:spMkLst>
            <pc:docMk/>
            <pc:sldMk cId="1420190269" sldId="279"/>
            <ac:spMk id="6" creationId="{449A942B-3870-40C4-B43E-88B0F9E7A03F}"/>
          </ac:spMkLst>
        </pc:spChg>
      </pc:sldChg>
      <pc:sldChg chg="modSp">
        <pc:chgData name="Pyczot, Paulina" userId="S::pyczpa01@thu.de::66135d38-72d6-4a76-8abb-ae857571ac21" providerId="AD" clId="Web-{E112DE96-3EA7-ABCE-06A0-3B4413E9F211}" dt="2025-04-25T12:38:12.145" v="1" actId="20577"/>
        <pc:sldMkLst>
          <pc:docMk/>
          <pc:sldMk cId="1639567556" sldId="560"/>
        </pc:sldMkLst>
      </pc:sldChg>
    </pc:docChg>
  </pc:docChgLst>
  <pc:docChgLst>
    <pc:chgData name="Pyczot, Paulina" userId="66135d38-72d6-4a76-8abb-ae857571ac21" providerId="ADAL" clId="{71F2444E-5B6A-4B89-9757-A31A6EFE80D4}"/>
    <pc:docChg chg="undo custSel addSld delSld modSld sldOrd modSection">
      <pc:chgData name="Pyczot, Paulina" userId="66135d38-72d6-4a76-8abb-ae857571ac21" providerId="ADAL" clId="{71F2444E-5B6A-4B89-9757-A31A6EFE80D4}" dt="2025-04-29T06:55:09.787" v="1552"/>
      <pc:docMkLst>
        <pc:docMk/>
      </pc:docMkLst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3015178191" sldId="258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791916042" sldId="259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4125913545" sldId="260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555267665" sldId="261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1127070345" sldId="262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676134172" sldId="264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481143898" sldId="265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417932874" sldId="266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605013113" sldId="267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331471880" sldId="268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1945001045" sldId="269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451966847" sldId="270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316626416" sldId="271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414457425" sldId="272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358866209" sldId="273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3741700257" sldId="274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3744189373" sldId="275"/>
        </pc:sldMkLst>
      </pc:sldChg>
      <pc:sldChg chg="modSp mod">
        <pc:chgData name="Pyczot, Paulina" userId="66135d38-72d6-4a76-8abb-ae857571ac21" providerId="ADAL" clId="{71F2444E-5B6A-4B89-9757-A31A6EFE80D4}" dt="2025-04-28T23:40:09.362" v="278" actId="20577"/>
        <pc:sldMkLst>
          <pc:docMk/>
          <pc:sldMk cId="1420190269" sldId="279"/>
        </pc:sldMkLst>
        <pc:spChg chg="mod">
          <ac:chgData name="Pyczot, Paulina" userId="66135d38-72d6-4a76-8abb-ae857571ac21" providerId="ADAL" clId="{71F2444E-5B6A-4B89-9757-A31A6EFE80D4}" dt="2025-04-28T23:40:09.362" v="278" actId="20577"/>
          <ac:spMkLst>
            <pc:docMk/>
            <pc:sldMk cId="1420190269" sldId="279"/>
            <ac:spMk id="4" creationId="{089E582E-0DCE-46E0-ACAD-315B0EC2CF40}"/>
          </ac:spMkLst>
        </pc:spChg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956803342" sldId="521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471072173" sldId="522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1842121731" sldId="523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358220132" sldId="524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230078865" sldId="525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330677350" sldId="526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882084621" sldId="527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1819361553" sldId="528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854110133" sldId="529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570386590" sldId="530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99805459" sldId="531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4163962665" sldId="532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855957499" sldId="533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3079188960" sldId="534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2364118354" sldId="535"/>
        </pc:sldMkLst>
      </pc:sldChg>
      <pc:sldChg chg="mod modShow">
        <pc:chgData name="Pyczot, Paulina" userId="66135d38-72d6-4a76-8abb-ae857571ac21" providerId="ADAL" clId="{71F2444E-5B6A-4B89-9757-A31A6EFE80D4}" dt="2025-04-28T23:46:30.650" v="300" actId="729"/>
        <pc:sldMkLst>
          <pc:docMk/>
          <pc:sldMk cId="1263834655" sldId="536"/>
        </pc:sldMkLst>
      </pc:sldChg>
      <pc:sldChg chg="modSp mod">
        <pc:chgData name="Pyczot, Paulina" userId="66135d38-72d6-4a76-8abb-ae857571ac21" providerId="ADAL" clId="{71F2444E-5B6A-4B89-9757-A31A6EFE80D4}" dt="2025-04-28T22:54:48.704" v="2" actId="1076"/>
        <pc:sldMkLst>
          <pc:docMk/>
          <pc:sldMk cId="1377249243" sldId="540"/>
        </pc:sldMkLst>
        <pc:spChg chg="mod">
          <ac:chgData name="Pyczot, Paulina" userId="66135d38-72d6-4a76-8abb-ae857571ac21" providerId="ADAL" clId="{71F2444E-5B6A-4B89-9757-A31A6EFE80D4}" dt="2025-04-28T22:54:38.964" v="0"/>
          <ac:spMkLst>
            <pc:docMk/>
            <pc:sldMk cId="1377249243" sldId="540"/>
            <ac:spMk id="5" creationId="{A46B8D04-2C48-4B92-BF42-AEBECF81C9AB}"/>
          </ac:spMkLst>
        </pc:spChg>
        <pc:spChg chg="mod">
          <ac:chgData name="Pyczot, Paulina" userId="66135d38-72d6-4a76-8abb-ae857571ac21" providerId="ADAL" clId="{71F2444E-5B6A-4B89-9757-A31A6EFE80D4}" dt="2025-04-28T22:54:48.704" v="2" actId="1076"/>
          <ac:spMkLst>
            <pc:docMk/>
            <pc:sldMk cId="1377249243" sldId="540"/>
            <ac:spMk id="10" creationId="{868AA638-E10C-D171-7E1D-A994868C0C9C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26.437" v="309"/>
        <pc:sldMkLst>
          <pc:docMk/>
          <pc:sldMk cId="769548059" sldId="544"/>
        </pc:sldMkLst>
        <pc:spChg chg="add mod">
          <ac:chgData name="Pyczot, Paulina" userId="66135d38-72d6-4a76-8abb-ae857571ac21" providerId="ADAL" clId="{71F2444E-5B6A-4B89-9757-A31A6EFE80D4}" dt="2025-04-28T23:47:26.437" v="309"/>
          <ac:spMkLst>
            <pc:docMk/>
            <pc:sldMk cId="769548059" sldId="544"/>
            <ac:spMk id="2" creationId="{EDF7B8D1-2345-D42F-FBEF-A8B4D968CEBE}"/>
          </ac:spMkLst>
        </pc:spChg>
        <pc:spChg chg="del">
          <ac:chgData name="Pyczot, Paulina" userId="66135d38-72d6-4a76-8abb-ae857571ac21" providerId="ADAL" clId="{71F2444E-5B6A-4B89-9757-A31A6EFE80D4}" dt="2025-04-28T23:40:25.109" v="284" actId="478"/>
          <ac:spMkLst>
            <pc:docMk/>
            <pc:sldMk cId="769548059" sldId="544"/>
            <ac:spMk id="5" creationId="{D2EF45D3-E792-257E-C5C5-8D0E645F136C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37.958" v="314"/>
        <pc:sldMkLst>
          <pc:docMk/>
          <pc:sldMk cId="931220665" sldId="545"/>
        </pc:sldMkLst>
        <pc:spChg chg="add mod">
          <ac:chgData name="Pyczot, Paulina" userId="66135d38-72d6-4a76-8abb-ae857571ac21" providerId="ADAL" clId="{71F2444E-5B6A-4B89-9757-A31A6EFE80D4}" dt="2025-04-28T23:47:37.958" v="314"/>
          <ac:spMkLst>
            <pc:docMk/>
            <pc:sldMk cId="931220665" sldId="545"/>
            <ac:spMk id="4" creationId="{30709940-F3F1-42F2-2285-4461F5B84A12}"/>
          </ac:spMkLst>
        </pc:spChg>
        <pc:spChg chg="mod">
          <ac:chgData name="Pyczot, Paulina" userId="66135d38-72d6-4a76-8abb-ae857571ac21" providerId="ADAL" clId="{71F2444E-5B6A-4B89-9757-A31A6EFE80D4}" dt="2025-04-28T23:32:25.925" v="202" actId="20577"/>
          <ac:spMkLst>
            <pc:docMk/>
            <pc:sldMk cId="931220665" sldId="545"/>
            <ac:spMk id="5" creationId="{D295EBE0-6B22-F476-B1E9-CA4C25EC547F}"/>
          </ac:spMkLst>
        </pc:spChg>
        <pc:spChg chg="del">
          <ac:chgData name="Pyczot, Paulina" userId="66135d38-72d6-4a76-8abb-ae857571ac21" providerId="ADAL" clId="{71F2444E-5B6A-4B89-9757-A31A6EFE80D4}" dt="2025-04-28T23:40:35.822" v="288" actId="478"/>
          <ac:spMkLst>
            <pc:docMk/>
            <pc:sldMk cId="931220665" sldId="545"/>
            <ac:spMk id="7" creationId="{4DE7B624-3D27-3AA5-F1CD-2DE97C40323A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51:09.297" v="475" actId="1076"/>
        <pc:sldMkLst>
          <pc:docMk/>
          <pc:sldMk cId="758371126" sldId="546"/>
        </pc:sldMkLst>
        <pc:spChg chg="del">
          <ac:chgData name="Pyczot, Paulina" userId="66135d38-72d6-4a76-8abb-ae857571ac21" providerId="ADAL" clId="{71F2444E-5B6A-4B89-9757-A31A6EFE80D4}" dt="2025-04-28T23:40:12.558" v="279" actId="478"/>
          <ac:spMkLst>
            <pc:docMk/>
            <pc:sldMk cId="758371126" sldId="546"/>
            <ac:spMk id="5" creationId="{D1A1DD65-52B8-5C35-043B-BB84627B1110}"/>
          </ac:spMkLst>
        </pc:spChg>
        <pc:spChg chg="add mod">
          <ac:chgData name="Pyczot, Paulina" userId="66135d38-72d6-4a76-8abb-ae857571ac21" providerId="ADAL" clId="{71F2444E-5B6A-4B89-9757-A31A6EFE80D4}" dt="2025-04-28T23:47:18.476" v="304"/>
          <ac:spMkLst>
            <pc:docMk/>
            <pc:sldMk cId="758371126" sldId="546"/>
            <ac:spMk id="7" creationId="{48F077F0-D6FE-3996-6915-0573225A4A96}"/>
          </ac:spMkLst>
        </pc:spChg>
        <pc:spChg chg="mod">
          <ac:chgData name="Pyczot, Paulina" userId="66135d38-72d6-4a76-8abb-ae857571ac21" providerId="ADAL" clId="{71F2444E-5B6A-4B89-9757-A31A6EFE80D4}" dt="2025-04-28T23:50:14.071" v="435" actId="20577"/>
          <ac:spMkLst>
            <pc:docMk/>
            <pc:sldMk cId="758371126" sldId="546"/>
            <ac:spMk id="23" creationId="{D8599CAA-3173-42A4-DC8E-2C2D960453EE}"/>
          </ac:spMkLst>
        </pc:spChg>
        <pc:spChg chg="mod">
          <ac:chgData name="Pyczot, Paulina" userId="66135d38-72d6-4a76-8abb-ae857571ac21" providerId="ADAL" clId="{71F2444E-5B6A-4B89-9757-A31A6EFE80D4}" dt="2025-04-28T23:50:47.120" v="468" actId="108"/>
          <ac:spMkLst>
            <pc:docMk/>
            <pc:sldMk cId="758371126" sldId="546"/>
            <ac:spMk id="25" creationId="{FB5DB66C-A829-A983-A222-355FB11310E6}"/>
          </ac:spMkLst>
        </pc:spChg>
        <pc:spChg chg="mod">
          <ac:chgData name="Pyczot, Paulina" userId="66135d38-72d6-4a76-8abb-ae857571ac21" providerId="ADAL" clId="{71F2444E-5B6A-4B89-9757-A31A6EFE80D4}" dt="2025-04-28T23:51:00.118" v="473" actId="108"/>
          <ac:spMkLst>
            <pc:docMk/>
            <pc:sldMk cId="758371126" sldId="546"/>
            <ac:spMk id="26" creationId="{8711B0D4-82A4-B59B-1B3C-71EDD21CC2B3}"/>
          </ac:spMkLst>
        </pc:spChg>
        <pc:picChg chg="mod">
          <ac:chgData name="Pyczot, Paulina" userId="66135d38-72d6-4a76-8abb-ae857571ac21" providerId="ADAL" clId="{71F2444E-5B6A-4B89-9757-A31A6EFE80D4}" dt="2025-04-28T23:51:09.297" v="475" actId="1076"/>
          <ac:picMkLst>
            <pc:docMk/>
            <pc:sldMk cId="758371126" sldId="546"/>
            <ac:picMk id="2" creationId="{F927E2BB-1818-D22F-60D3-15242F3F4AE9}"/>
          </ac:picMkLst>
        </pc:picChg>
      </pc:sldChg>
      <pc:sldChg chg="addSp delSp modSp mod">
        <pc:chgData name="Pyczot, Paulina" userId="66135d38-72d6-4a76-8abb-ae857571ac21" providerId="ADAL" clId="{71F2444E-5B6A-4B89-9757-A31A6EFE80D4}" dt="2025-04-28T23:47:48.334" v="321"/>
        <pc:sldMkLst>
          <pc:docMk/>
          <pc:sldMk cId="241069183" sldId="548"/>
        </pc:sldMkLst>
        <pc:spChg chg="add mod">
          <ac:chgData name="Pyczot, Paulina" userId="66135d38-72d6-4a76-8abb-ae857571ac21" providerId="ADAL" clId="{71F2444E-5B6A-4B89-9757-A31A6EFE80D4}" dt="2025-04-28T23:47:48.334" v="321"/>
          <ac:spMkLst>
            <pc:docMk/>
            <pc:sldMk cId="241069183" sldId="548"/>
            <ac:spMk id="4" creationId="{FA3E5627-21C0-14D7-0313-A3945BBC10E3}"/>
          </ac:spMkLst>
        </pc:spChg>
        <pc:spChg chg="del">
          <ac:chgData name="Pyczot, Paulina" userId="66135d38-72d6-4a76-8abb-ae857571ac21" providerId="ADAL" clId="{71F2444E-5B6A-4B89-9757-A31A6EFE80D4}" dt="2025-04-28T23:40:44.167" v="291" actId="478"/>
          <ac:spMkLst>
            <pc:docMk/>
            <pc:sldMk cId="241069183" sldId="548"/>
            <ac:spMk id="7" creationId="{CA5DCFAA-3AE2-2D38-1DE0-F5E25AEF14B6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9T00:24:58.090" v="1365" actId="1076"/>
        <pc:sldMkLst>
          <pc:docMk/>
          <pc:sldMk cId="1585151026" sldId="549"/>
        </pc:sldMkLst>
        <pc:spChg chg="del mod">
          <ac:chgData name="Pyczot, Paulina" userId="66135d38-72d6-4a76-8abb-ae857571ac21" providerId="ADAL" clId="{71F2444E-5B6A-4B89-9757-A31A6EFE80D4}" dt="2025-04-29T00:22:58.776" v="1340" actId="478"/>
          <ac:spMkLst>
            <pc:docMk/>
            <pc:sldMk cId="1585151026" sldId="549"/>
            <ac:spMk id="3" creationId="{6BF26333-B7CF-1781-016B-830AC992838D}"/>
          </ac:spMkLst>
        </pc:spChg>
        <pc:spChg chg="add mod">
          <ac:chgData name="Pyczot, Paulina" userId="66135d38-72d6-4a76-8abb-ae857571ac21" providerId="ADAL" clId="{71F2444E-5B6A-4B89-9757-A31A6EFE80D4}" dt="2025-04-28T23:47:50.265" v="323"/>
          <ac:spMkLst>
            <pc:docMk/>
            <pc:sldMk cId="1585151026" sldId="549"/>
            <ac:spMk id="4" creationId="{08715ECA-9F73-4FBC-20F4-8CAC83392E8B}"/>
          </ac:spMkLst>
        </pc:spChg>
        <pc:spChg chg="del">
          <ac:chgData name="Pyczot, Paulina" userId="66135d38-72d6-4a76-8abb-ae857571ac21" providerId="ADAL" clId="{71F2444E-5B6A-4B89-9757-A31A6EFE80D4}" dt="2025-04-28T23:40:49.343" v="293" actId="478"/>
          <ac:spMkLst>
            <pc:docMk/>
            <pc:sldMk cId="1585151026" sldId="549"/>
            <ac:spMk id="7" creationId="{2110A6B3-91BA-9848-2DBF-CA1ABE3250E0}"/>
          </ac:spMkLst>
        </pc:spChg>
        <pc:spChg chg="add del mod">
          <ac:chgData name="Pyczot, Paulina" userId="66135d38-72d6-4a76-8abb-ae857571ac21" providerId="ADAL" clId="{71F2444E-5B6A-4B89-9757-A31A6EFE80D4}" dt="2025-04-29T00:23:00.926" v="1341" actId="478"/>
          <ac:spMkLst>
            <pc:docMk/>
            <pc:sldMk cId="1585151026" sldId="549"/>
            <ac:spMk id="9" creationId="{D2D23172-ED2F-9FCF-2C78-A4F62DEF7B2A}"/>
          </ac:spMkLst>
        </pc:spChg>
        <pc:picChg chg="add mod modCrop">
          <ac:chgData name="Pyczot, Paulina" userId="66135d38-72d6-4a76-8abb-ae857571ac21" providerId="ADAL" clId="{71F2444E-5B6A-4B89-9757-A31A6EFE80D4}" dt="2025-04-29T00:24:58.090" v="1365" actId="1076"/>
          <ac:picMkLst>
            <pc:docMk/>
            <pc:sldMk cId="1585151026" sldId="549"/>
            <ac:picMk id="5" creationId="{5CC04C65-2CEB-BA0A-A1DC-618206E04273}"/>
          </ac:picMkLst>
        </pc:picChg>
        <pc:picChg chg="add del mod">
          <ac:chgData name="Pyczot, Paulina" userId="66135d38-72d6-4a76-8abb-ae857571ac21" providerId="ADAL" clId="{71F2444E-5B6A-4B89-9757-A31A6EFE80D4}" dt="2025-04-29T00:23:04.367" v="1343" actId="478"/>
          <ac:picMkLst>
            <pc:docMk/>
            <pc:sldMk cId="1585151026" sldId="549"/>
            <ac:picMk id="6" creationId="{B20ED2CE-D4BC-18A9-0617-5BFA7B65231B}"/>
          </ac:picMkLst>
        </pc:picChg>
        <pc:picChg chg="add mod">
          <ac:chgData name="Pyczot, Paulina" userId="66135d38-72d6-4a76-8abb-ae857571ac21" providerId="ADAL" clId="{71F2444E-5B6A-4B89-9757-A31A6EFE80D4}" dt="2025-04-29T00:24:58.090" v="1365" actId="1076"/>
          <ac:picMkLst>
            <pc:docMk/>
            <pc:sldMk cId="1585151026" sldId="549"/>
            <ac:picMk id="10" creationId="{E987A8A5-9D7D-5015-18E9-59E033682D00}"/>
          </ac:picMkLst>
        </pc:picChg>
      </pc:sldChg>
      <pc:sldChg chg="addSp delSp modSp mod">
        <pc:chgData name="Pyczot, Paulina" userId="66135d38-72d6-4a76-8abb-ae857571ac21" providerId="ADAL" clId="{71F2444E-5B6A-4B89-9757-A31A6EFE80D4}" dt="2025-04-29T00:21:38.894" v="1330" actId="20577"/>
        <pc:sldMkLst>
          <pc:docMk/>
          <pc:sldMk cId="3350387824" sldId="551"/>
        </pc:sldMkLst>
        <pc:spChg chg="mod">
          <ac:chgData name="Pyczot, Paulina" userId="66135d38-72d6-4a76-8abb-ae857571ac21" providerId="ADAL" clId="{71F2444E-5B6A-4B89-9757-A31A6EFE80D4}" dt="2025-04-29T00:21:22.502" v="1326" actId="108"/>
          <ac:spMkLst>
            <pc:docMk/>
            <pc:sldMk cId="3350387824" sldId="551"/>
            <ac:spMk id="2" creationId="{BA4ED763-71F7-02A4-89D5-B93BFA0E665D}"/>
          </ac:spMkLst>
        </pc:spChg>
        <pc:spChg chg="mod">
          <ac:chgData name="Pyczot, Paulina" userId="66135d38-72d6-4a76-8abb-ae857571ac21" providerId="ADAL" clId="{71F2444E-5B6A-4B89-9757-A31A6EFE80D4}" dt="2025-04-29T00:21:38.894" v="1330" actId="20577"/>
          <ac:spMkLst>
            <pc:docMk/>
            <pc:sldMk cId="3350387824" sldId="551"/>
            <ac:spMk id="3" creationId="{45748BFC-28A6-B1FB-8B3F-6A30BD3A5C5E}"/>
          </ac:spMkLst>
        </pc:spChg>
        <pc:spChg chg="del">
          <ac:chgData name="Pyczot, Paulina" userId="66135d38-72d6-4a76-8abb-ae857571ac21" providerId="ADAL" clId="{71F2444E-5B6A-4B89-9757-A31A6EFE80D4}" dt="2025-04-28T23:40:22.499" v="283" actId="478"/>
          <ac:spMkLst>
            <pc:docMk/>
            <pc:sldMk cId="3350387824" sldId="551"/>
            <ac:spMk id="5" creationId="{920970F6-A7B3-3724-9270-933C1FDF54D5}"/>
          </ac:spMkLst>
        </pc:spChg>
        <pc:spChg chg="add mod">
          <ac:chgData name="Pyczot, Paulina" userId="66135d38-72d6-4a76-8abb-ae857571ac21" providerId="ADAL" clId="{71F2444E-5B6A-4B89-9757-A31A6EFE80D4}" dt="2025-04-28T23:47:25.131" v="308"/>
          <ac:spMkLst>
            <pc:docMk/>
            <pc:sldMk cId="3350387824" sldId="551"/>
            <ac:spMk id="6" creationId="{0200CECC-D17C-45D3-2780-FE8B66FC41E0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58:05.919" v="559" actId="20577"/>
        <pc:sldMkLst>
          <pc:docMk/>
          <pc:sldMk cId="3309081480" sldId="552"/>
        </pc:sldMkLst>
        <pc:spChg chg="mod">
          <ac:chgData name="Pyczot, Paulina" userId="66135d38-72d6-4a76-8abb-ae857571ac21" providerId="ADAL" clId="{71F2444E-5B6A-4B89-9757-A31A6EFE80D4}" dt="2025-04-28T23:58:05.919" v="559" actId="20577"/>
          <ac:spMkLst>
            <pc:docMk/>
            <pc:sldMk cId="3309081480" sldId="552"/>
            <ac:spMk id="3" creationId="{718964F2-B7AB-8A0F-BA51-B6C8B4A1580A}"/>
          </ac:spMkLst>
        </pc:spChg>
        <pc:spChg chg="del">
          <ac:chgData name="Pyczot, Paulina" userId="66135d38-72d6-4a76-8abb-ae857571ac21" providerId="ADAL" clId="{71F2444E-5B6A-4B89-9757-A31A6EFE80D4}" dt="2025-04-28T23:40:15.232" v="280" actId="478"/>
          <ac:spMkLst>
            <pc:docMk/>
            <pc:sldMk cId="3309081480" sldId="552"/>
            <ac:spMk id="4" creationId="{FF8310F6-EB21-E548-3B64-CAE3BDF4A22C}"/>
          </ac:spMkLst>
        </pc:spChg>
        <pc:spChg chg="add mod">
          <ac:chgData name="Pyczot, Paulina" userId="66135d38-72d6-4a76-8abb-ae857571ac21" providerId="ADAL" clId="{71F2444E-5B6A-4B89-9757-A31A6EFE80D4}" dt="2025-04-28T23:47:19.439" v="305"/>
          <ac:spMkLst>
            <pc:docMk/>
            <pc:sldMk cId="3309081480" sldId="552"/>
            <ac:spMk id="5" creationId="{D181707B-7098-9C1E-3796-EC875C5A1243}"/>
          </ac:spMkLst>
        </pc:spChg>
      </pc:sldChg>
      <pc:sldChg chg="addSp delSp modSp mod ord">
        <pc:chgData name="Pyczot, Paulina" userId="66135d38-72d6-4a76-8abb-ae857571ac21" providerId="ADAL" clId="{71F2444E-5B6A-4B89-9757-A31A6EFE80D4}" dt="2025-04-29T00:19:57.287" v="1266" actId="207"/>
        <pc:sldMkLst>
          <pc:docMk/>
          <pc:sldMk cId="2015833405" sldId="554"/>
        </pc:sldMkLst>
        <pc:spChg chg="del mod">
          <ac:chgData name="Pyczot, Paulina" userId="66135d38-72d6-4a76-8abb-ae857571ac21" providerId="ADAL" clId="{71F2444E-5B6A-4B89-9757-A31A6EFE80D4}" dt="2025-04-29T00:17:01.208" v="1065" actId="478"/>
          <ac:spMkLst>
            <pc:docMk/>
            <pc:sldMk cId="2015833405" sldId="554"/>
            <ac:spMk id="2" creationId="{D5A0F0E8-0DB7-1B75-1C75-E7D06CF3FD9E}"/>
          </ac:spMkLst>
        </pc:spChg>
        <pc:spChg chg="del">
          <ac:chgData name="Pyczot, Paulina" userId="66135d38-72d6-4a76-8abb-ae857571ac21" providerId="ADAL" clId="{71F2444E-5B6A-4B89-9757-A31A6EFE80D4}" dt="2025-04-28T23:40:17.247" v="281" actId="478"/>
          <ac:spMkLst>
            <pc:docMk/>
            <pc:sldMk cId="2015833405" sldId="554"/>
            <ac:spMk id="4" creationId="{416F2418-6CC2-3F2A-B322-20016A427092}"/>
          </ac:spMkLst>
        </pc:spChg>
        <pc:spChg chg="mod">
          <ac:chgData name="Pyczot, Paulina" userId="66135d38-72d6-4a76-8abb-ae857571ac21" providerId="ADAL" clId="{71F2444E-5B6A-4B89-9757-A31A6EFE80D4}" dt="2025-04-29T00:16:54.787" v="1064" actId="20577"/>
          <ac:spMkLst>
            <pc:docMk/>
            <pc:sldMk cId="2015833405" sldId="554"/>
            <ac:spMk id="5" creationId="{73A6626A-23A3-1AAE-18DE-F16FD19AAE54}"/>
          </ac:spMkLst>
        </pc:spChg>
        <pc:spChg chg="del">
          <ac:chgData name="Pyczot, Paulina" userId="66135d38-72d6-4a76-8abb-ae857571ac21" providerId="ADAL" clId="{71F2444E-5B6A-4B89-9757-A31A6EFE80D4}" dt="2025-04-28T22:55:14.395" v="3" actId="478"/>
          <ac:spMkLst>
            <pc:docMk/>
            <pc:sldMk cId="2015833405" sldId="554"/>
            <ac:spMk id="6" creationId="{64C63E59-2CA2-C0D2-3D74-45F5123A1F9C}"/>
          </ac:spMkLst>
        </pc:spChg>
        <pc:spChg chg="add del mod">
          <ac:chgData name="Pyczot, Paulina" userId="66135d38-72d6-4a76-8abb-ae857571ac21" providerId="ADAL" clId="{71F2444E-5B6A-4B89-9757-A31A6EFE80D4}" dt="2025-04-28T22:55:16.096" v="4" actId="478"/>
          <ac:spMkLst>
            <pc:docMk/>
            <pc:sldMk cId="2015833405" sldId="554"/>
            <ac:spMk id="8" creationId="{B8EF6141-D328-5384-898C-3D06B460583E}"/>
          </ac:spMkLst>
        </pc:spChg>
        <pc:spChg chg="add mod">
          <ac:chgData name="Pyczot, Paulina" userId="66135d38-72d6-4a76-8abb-ae857571ac21" providerId="ADAL" clId="{71F2444E-5B6A-4B89-9757-A31A6EFE80D4}" dt="2025-04-29T00:19:07.646" v="1217" actId="20577"/>
          <ac:spMkLst>
            <pc:docMk/>
            <pc:sldMk cId="2015833405" sldId="554"/>
            <ac:spMk id="9" creationId="{C2B134A7-6953-0B26-3041-F583E49AEA1E}"/>
          </ac:spMkLst>
        </pc:spChg>
        <pc:spChg chg="add mod">
          <ac:chgData name="Pyczot, Paulina" userId="66135d38-72d6-4a76-8abb-ae857571ac21" providerId="ADAL" clId="{71F2444E-5B6A-4B89-9757-A31A6EFE80D4}" dt="2025-04-28T23:47:20.544" v="306"/>
          <ac:spMkLst>
            <pc:docMk/>
            <pc:sldMk cId="2015833405" sldId="554"/>
            <ac:spMk id="10" creationId="{C3FAC1E4-4565-0C1D-0CEF-7EB4EF32E60F}"/>
          </ac:spMkLst>
        </pc:spChg>
        <pc:spChg chg="add del mod">
          <ac:chgData name="Pyczot, Paulina" userId="66135d38-72d6-4a76-8abb-ae857571ac21" providerId="ADAL" clId="{71F2444E-5B6A-4B89-9757-A31A6EFE80D4}" dt="2025-04-29T00:17:04.032" v="1066" actId="478"/>
          <ac:spMkLst>
            <pc:docMk/>
            <pc:sldMk cId="2015833405" sldId="554"/>
            <ac:spMk id="12" creationId="{17D53931-82CF-FC2C-67C6-E0B46B5218D4}"/>
          </ac:spMkLst>
        </pc:spChg>
        <pc:spChg chg="add mod">
          <ac:chgData name="Pyczot, Paulina" userId="66135d38-72d6-4a76-8abb-ae857571ac21" providerId="ADAL" clId="{71F2444E-5B6A-4B89-9757-A31A6EFE80D4}" dt="2025-04-29T00:19:57.287" v="1266" actId="207"/>
          <ac:spMkLst>
            <pc:docMk/>
            <pc:sldMk cId="2015833405" sldId="554"/>
            <ac:spMk id="14" creationId="{A0E25D5E-8EBA-C880-39CE-017EBFFB857B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40.345" v="316"/>
        <pc:sldMkLst>
          <pc:docMk/>
          <pc:sldMk cId="3730379086" sldId="555"/>
        </pc:sldMkLst>
        <pc:spChg chg="add mod">
          <ac:chgData name="Pyczot, Paulina" userId="66135d38-72d6-4a76-8abb-ae857571ac21" providerId="ADAL" clId="{71F2444E-5B6A-4B89-9757-A31A6EFE80D4}" dt="2025-04-28T23:47:40.345" v="316"/>
          <ac:spMkLst>
            <pc:docMk/>
            <pc:sldMk cId="3730379086" sldId="555"/>
            <ac:spMk id="4" creationId="{978CB556-AB1A-EAF3-7B36-F28B8DB564BB}"/>
          </ac:spMkLst>
        </pc:spChg>
        <pc:spChg chg="del">
          <ac:chgData name="Pyczot, Paulina" userId="66135d38-72d6-4a76-8abb-ae857571ac21" providerId="ADAL" clId="{71F2444E-5B6A-4B89-9757-A31A6EFE80D4}" dt="2025-04-28T23:40:40.886" v="290" actId="478"/>
          <ac:spMkLst>
            <pc:docMk/>
            <pc:sldMk cId="3730379086" sldId="555"/>
            <ac:spMk id="6" creationId="{8170BFC4-A6F1-F916-F7D9-6204699B2F27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49.521" v="322"/>
        <pc:sldMkLst>
          <pc:docMk/>
          <pc:sldMk cId="309305188" sldId="556"/>
        </pc:sldMkLst>
        <pc:spChg chg="del">
          <ac:chgData name="Pyczot, Paulina" userId="66135d38-72d6-4a76-8abb-ae857571ac21" providerId="ADAL" clId="{71F2444E-5B6A-4B89-9757-A31A6EFE80D4}" dt="2025-04-28T23:40:46.709" v="292" actId="478"/>
          <ac:spMkLst>
            <pc:docMk/>
            <pc:sldMk cId="309305188" sldId="556"/>
            <ac:spMk id="6" creationId="{82EAC3D8-F4D6-F210-B6F1-D776EA7570E3}"/>
          </ac:spMkLst>
        </pc:spChg>
        <pc:spChg chg="add mod">
          <ac:chgData name="Pyczot, Paulina" userId="66135d38-72d6-4a76-8abb-ae857571ac21" providerId="ADAL" clId="{71F2444E-5B6A-4B89-9757-A31A6EFE80D4}" dt="2025-04-28T23:47:49.521" v="322"/>
          <ac:spMkLst>
            <pc:docMk/>
            <pc:sldMk cId="309305188" sldId="556"/>
            <ac:spMk id="14" creationId="{FEA99BC3-B5CF-F0C2-B38F-CB0C6246935D}"/>
          </ac:spMkLst>
        </pc:spChg>
      </pc:sldChg>
      <pc:sldChg chg="addSp delSp modSp mod ord">
        <pc:chgData name="Pyczot, Paulina" userId="66135d38-72d6-4a76-8abb-ae857571ac21" providerId="ADAL" clId="{71F2444E-5B6A-4B89-9757-A31A6EFE80D4}" dt="2025-04-28T23:58:47.233" v="563"/>
        <pc:sldMkLst>
          <pc:docMk/>
          <pc:sldMk cId="200142630" sldId="557"/>
        </pc:sldMkLst>
        <pc:spChg chg="del">
          <ac:chgData name="Pyczot, Paulina" userId="66135d38-72d6-4a76-8abb-ae857571ac21" providerId="ADAL" clId="{71F2444E-5B6A-4B89-9757-A31A6EFE80D4}" dt="2025-04-28T23:40:28.171" v="285" actId="478"/>
          <ac:spMkLst>
            <pc:docMk/>
            <pc:sldMk cId="200142630" sldId="557"/>
            <ac:spMk id="4" creationId="{16CFDA44-695F-709D-3088-836A35564FA4}"/>
          </ac:spMkLst>
        </pc:spChg>
        <pc:spChg chg="mod">
          <ac:chgData name="Pyczot, Paulina" userId="66135d38-72d6-4a76-8abb-ae857571ac21" providerId="ADAL" clId="{71F2444E-5B6A-4B89-9757-A31A6EFE80D4}" dt="2025-04-28T23:29:56.444" v="138" actId="20577"/>
          <ac:spMkLst>
            <pc:docMk/>
            <pc:sldMk cId="200142630" sldId="557"/>
            <ac:spMk id="6" creationId="{D952A2B7-EA05-7921-D949-3D1D951CB6A6}"/>
          </ac:spMkLst>
        </pc:spChg>
        <pc:spChg chg="add mod">
          <ac:chgData name="Pyczot, Paulina" userId="66135d38-72d6-4a76-8abb-ae857571ac21" providerId="ADAL" clId="{71F2444E-5B6A-4B89-9757-A31A6EFE80D4}" dt="2025-04-28T23:47:32.941" v="311"/>
          <ac:spMkLst>
            <pc:docMk/>
            <pc:sldMk cId="200142630" sldId="557"/>
            <ac:spMk id="9" creationId="{F8D52D8F-D3DF-2D25-2AC8-6F86AB0DDA04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34.943" v="312"/>
        <pc:sldMkLst>
          <pc:docMk/>
          <pc:sldMk cId="3034910011" sldId="558"/>
        </pc:sldMkLst>
        <pc:spChg chg="mod">
          <ac:chgData name="Pyczot, Paulina" userId="66135d38-72d6-4a76-8abb-ae857571ac21" providerId="ADAL" clId="{71F2444E-5B6A-4B89-9757-A31A6EFE80D4}" dt="2025-04-28T23:32:16.441" v="200" actId="20577"/>
          <ac:spMkLst>
            <pc:docMk/>
            <pc:sldMk cId="3034910011" sldId="558"/>
            <ac:spMk id="3" creationId="{72058077-5961-A497-7E7F-4C6DC6BCE616}"/>
          </ac:spMkLst>
        </pc:spChg>
        <pc:spChg chg="del">
          <ac:chgData name="Pyczot, Paulina" userId="66135d38-72d6-4a76-8abb-ae857571ac21" providerId="ADAL" clId="{71F2444E-5B6A-4B89-9757-A31A6EFE80D4}" dt="2025-04-28T23:40:31.253" v="286" actId="478"/>
          <ac:spMkLst>
            <pc:docMk/>
            <pc:sldMk cId="3034910011" sldId="558"/>
            <ac:spMk id="5" creationId="{84351C58-B1F6-32B4-004E-962FE85B9C46}"/>
          </ac:spMkLst>
        </pc:spChg>
        <pc:spChg chg="add mod">
          <ac:chgData name="Pyczot, Paulina" userId="66135d38-72d6-4a76-8abb-ae857571ac21" providerId="ADAL" clId="{71F2444E-5B6A-4B89-9757-A31A6EFE80D4}" dt="2025-04-28T23:47:34.943" v="312"/>
          <ac:spMkLst>
            <pc:docMk/>
            <pc:sldMk cId="3034910011" sldId="558"/>
            <ac:spMk id="7" creationId="{5D3E1F2A-A44B-F2C9-B813-44FB61F65409}"/>
          </ac:spMkLst>
        </pc:spChg>
      </pc:sldChg>
      <pc:sldChg chg="del">
        <pc:chgData name="Pyczot, Paulina" userId="66135d38-72d6-4a76-8abb-ae857571ac21" providerId="ADAL" clId="{71F2444E-5B6A-4B89-9757-A31A6EFE80D4}" dt="2025-04-28T23:40:57.119" v="296" actId="47"/>
        <pc:sldMkLst>
          <pc:docMk/>
          <pc:sldMk cId="522290325" sldId="559"/>
        </pc:sldMkLst>
      </pc:sldChg>
      <pc:sldChg chg="addSp delSp modSp mod ord">
        <pc:chgData name="Pyczot, Paulina" userId="66135d38-72d6-4a76-8abb-ae857571ac21" providerId="ADAL" clId="{71F2444E-5B6A-4B89-9757-A31A6EFE80D4}" dt="2025-04-29T06:26:02.085" v="1409" actId="1036"/>
        <pc:sldMkLst>
          <pc:docMk/>
          <pc:sldMk cId="1639567556" sldId="560"/>
        </pc:sldMkLst>
        <pc:spChg chg="add mod">
          <ac:chgData name="Pyczot, Paulina" userId="66135d38-72d6-4a76-8abb-ae857571ac21" providerId="ADAL" clId="{71F2444E-5B6A-4B89-9757-A31A6EFE80D4}" dt="2025-04-28T23:47:23.963" v="307"/>
          <ac:spMkLst>
            <pc:docMk/>
            <pc:sldMk cId="1639567556" sldId="560"/>
            <ac:spMk id="2" creationId="{F165DE79-E614-6D93-533C-9EFF353973BF}"/>
          </ac:spMkLst>
        </pc:spChg>
        <pc:spChg chg="mod">
          <ac:chgData name="Pyczot, Paulina" userId="66135d38-72d6-4a76-8abb-ae857571ac21" providerId="ADAL" clId="{71F2444E-5B6A-4B89-9757-A31A6EFE80D4}" dt="2025-04-29T00:21:43.060" v="1332" actId="20577"/>
          <ac:spMkLst>
            <pc:docMk/>
            <pc:sldMk cId="1639567556" sldId="560"/>
            <ac:spMk id="3" creationId="{DCEF10B8-4177-7F52-6320-809BFAB6C642}"/>
          </ac:spMkLst>
        </pc:spChg>
        <pc:spChg chg="del">
          <ac:chgData name="Pyczot, Paulina" userId="66135d38-72d6-4a76-8abb-ae857571ac21" providerId="ADAL" clId="{71F2444E-5B6A-4B89-9757-A31A6EFE80D4}" dt="2025-04-28T23:40:19.824" v="282" actId="478"/>
          <ac:spMkLst>
            <pc:docMk/>
            <pc:sldMk cId="1639567556" sldId="560"/>
            <ac:spMk id="5" creationId="{22798AEA-BF3D-2B3C-6493-87873262620E}"/>
          </ac:spMkLst>
        </pc:spChg>
        <pc:spChg chg="add mod">
          <ac:chgData name="Pyczot, Paulina" userId="66135d38-72d6-4a76-8abb-ae857571ac21" providerId="ADAL" clId="{71F2444E-5B6A-4B89-9757-A31A6EFE80D4}" dt="2025-04-29T06:25:47.293" v="1400" actId="14100"/>
          <ac:spMkLst>
            <pc:docMk/>
            <pc:sldMk cId="1639567556" sldId="560"/>
            <ac:spMk id="5" creationId="{83AC0B6E-07AD-3F43-FC4C-3C87A52652EB}"/>
          </ac:spMkLst>
        </pc:spChg>
        <pc:spChg chg="add mod">
          <ac:chgData name="Pyczot, Paulina" userId="66135d38-72d6-4a76-8abb-ae857571ac21" providerId="ADAL" clId="{71F2444E-5B6A-4B89-9757-A31A6EFE80D4}" dt="2025-04-29T06:26:02.085" v="1409" actId="1036"/>
          <ac:spMkLst>
            <pc:docMk/>
            <pc:sldMk cId="1639567556" sldId="560"/>
            <ac:spMk id="6" creationId="{939BC331-EE37-1E39-7342-CFDFA99E7F92}"/>
          </ac:spMkLst>
        </pc:spChg>
        <pc:spChg chg="add mod">
          <ac:chgData name="Pyczot, Paulina" userId="66135d38-72d6-4a76-8abb-ae857571ac21" providerId="ADAL" clId="{71F2444E-5B6A-4B89-9757-A31A6EFE80D4}" dt="2025-04-29T06:25:55.753" v="1402" actId="14100"/>
          <ac:spMkLst>
            <pc:docMk/>
            <pc:sldMk cId="1639567556" sldId="560"/>
            <ac:spMk id="7" creationId="{1FD2FB74-B0D7-0747-0D6E-1042AF0CEF52}"/>
          </ac:spMkLst>
        </pc:spChg>
        <pc:spChg chg="add del mod">
          <ac:chgData name="Pyczot, Paulina" userId="66135d38-72d6-4a76-8abb-ae857571ac21" providerId="ADAL" clId="{71F2444E-5B6A-4B89-9757-A31A6EFE80D4}" dt="2025-04-28T23:53:20.990" v="477" actId="22"/>
          <ac:spMkLst>
            <pc:docMk/>
            <pc:sldMk cId="1639567556" sldId="560"/>
            <ac:spMk id="7" creationId="{61A28A86-1F0A-9799-C5C7-D548B4415C7C}"/>
          </ac:spMkLst>
        </pc:spChg>
        <pc:spChg chg="add mod">
          <ac:chgData name="Pyczot, Paulina" userId="66135d38-72d6-4a76-8abb-ae857571ac21" providerId="ADAL" clId="{71F2444E-5B6A-4B89-9757-A31A6EFE80D4}" dt="2025-04-29T00:14:45.030" v="1018" actId="20577"/>
          <ac:spMkLst>
            <pc:docMk/>
            <pc:sldMk cId="1639567556" sldId="560"/>
            <ac:spMk id="11" creationId="{433A3FD7-4713-D728-E437-EADD902A799B}"/>
          </ac:spMkLst>
        </pc:spChg>
        <pc:spChg chg="add del mod">
          <ac:chgData name="Pyczot, Paulina" userId="66135d38-72d6-4a76-8abb-ae857571ac21" providerId="ADAL" clId="{71F2444E-5B6A-4B89-9757-A31A6EFE80D4}" dt="2025-04-29T00:13:15.679" v="981"/>
          <ac:spMkLst>
            <pc:docMk/>
            <pc:sldMk cId="1639567556" sldId="560"/>
            <ac:spMk id="13" creationId="{50667BFC-7CD8-8B05-09E6-677A42B6098E}"/>
          </ac:spMkLst>
        </pc:spChg>
        <pc:spChg chg="add mod">
          <ac:chgData name="Pyczot, Paulina" userId="66135d38-72d6-4a76-8abb-ae857571ac21" providerId="ADAL" clId="{71F2444E-5B6A-4B89-9757-A31A6EFE80D4}" dt="2025-04-29T00:13:56.931" v="999" actId="21"/>
          <ac:spMkLst>
            <pc:docMk/>
            <pc:sldMk cId="1639567556" sldId="560"/>
            <ac:spMk id="14" creationId="{9AC1DC1C-0F8C-77A8-5C37-89B3EDCEF94B}"/>
          </ac:spMkLst>
        </pc:spChg>
        <pc:picChg chg="del">
          <ac:chgData name="Pyczot, Paulina" userId="66135d38-72d6-4a76-8abb-ae857571ac21" providerId="ADAL" clId="{71F2444E-5B6A-4B89-9757-A31A6EFE80D4}" dt="2025-04-28T23:52:27.489" v="476" actId="478"/>
          <ac:picMkLst>
            <pc:docMk/>
            <pc:sldMk cId="1639567556" sldId="560"/>
            <ac:picMk id="8" creationId="{48F42CEB-FE93-3B8E-E81D-839F05F0FE78}"/>
          </ac:picMkLst>
        </pc:picChg>
        <pc:picChg chg="add mod ord">
          <ac:chgData name="Pyczot, Paulina" userId="66135d38-72d6-4a76-8abb-ae857571ac21" providerId="ADAL" clId="{71F2444E-5B6A-4B89-9757-A31A6EFE80D4}" dt="2025-04-28T23:53:23.114" v="478" actId="1076"/>
          <ac:picMkLst>
            <pc:docMk/>
            <pc:sldMk cId="1639567556" sldId="560"/>
            <ac:picMk id="10" creationId="{A1CC909A-083F-CF8F-5C8E-AC5D47682DFC}"/>
          </ac:picMkLst>
        </pc:picChg>
      </pc:sldChg>
      <pc:sldChg chg="delSp mod">
        <pc:chgData name="Pyczot, Paulina" userId="66135d38-72d6-4a76-8abb-ae857571ac21" providerId="ADAL" clId="{71F2444E-5B6A-4B89-9757-A31A6EFE80D4}" dt="2025-04-28T23:41:00.437" v="297" actId="478"/>
        <pc:sldMkLst>
          <pc:docMk/>
          <pc:sldMk cId="1244614057" sldId="561"/>
        </pc:sldMkLst>
        <pc:spChg chg="del">
          <ac:chgData name="Pyczot, Paulina" userId="66135d38-72d6-4a76-8abb-ae857571ac21" providerId="ADAL" clId="{71F2444E-5B6A-4B89-9757-A31A6EFE80D4}" dt="2025-04-28T23:41:00.437" v="297" actId="478"/>
          <ac:spMkLst>
            <pc:docMk/>
            <pc:sldMk cId="1244614057" sldId="561"/>
            <ac:spMk id="4" creationId="{88889C5F-C215-58F4-085B-D5C7D8AAED0A}"/>
          </ac:spMkLst>
        </pc:spChg>
      </pc:sldChg>
      <pc:sldChg chg="delSp del mod">
        <pc:chgData name="Pyczot, Paulina" userId="66135d38-72d6-4a76-8abb-ae857571ac21" providerId="ADAL" clId="{71F2444E-5B6A-4B89-9757-A31A6EFE80D4}" dt="2025-04-28T23:46:20.495" v="299" actId="47"/>
        <pc:sldMkLst>
          <pc:docMk/>
          <pc:sldMk cId="2983833818" sldId="562"/>
        </pc:sldMkLst>
        <pc:spChg chg="del">
          <ac:chgData name="Pyczot, Paulina" userId="66135d38-72d6-4a76-8abb-ae857571ac21" providerId="ADAL" clId="{71F2444E-5B6A-4B89-9757-A31A6EFE80D4}" dt="2025-04-28T23:41:05.858" v="298" actId="478"/>
          <ac:spMkLst>
            <pc:docMk/>
            <pc:sldMk cId="2983833818" sldId="562"/>
            <ac:spMk id="4" creationId="{55AB5119-C231-EE56-2848-BEB65EEBB059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36.471" v="313"/>
        <pc:sldMkLst>
          <pc:docMk/>
          <pc:sldMk cId="497723914" sldId="564"/>
        </pc:sldMkLst>
        <pc:spChg chg="add mod">
          <ac:chgData name="Pyczot, Paulina" userId="66135d38-72d6-4a76-8abb-ae857571ac21" providerId="ADAL" clId="{71F2444E-5B6A-4B89-9757-A31A6EFE80D4}" dt="2025-04-28T23:47:36.471" v="313"/>
          <ac:spMkLst>
            <pc:docMk/>
            <pc:sldMk cId="497723914" sldId="564"/>
            <ac:spMk id="2" creationId="{D6618964-9299-428A-8210-645F3CE9FED3}"/>
          </ac:spMkLst>
        </pc:spChg>
        <pc:spChg chg="mod">
          <ac:chgData name="Pyczot, Paulina" userId="66135d38-72d6-4a76-8abb-ae857571ac21" providerId="ADAL" clId="{71F2444E-5B6A-4B89-9757-A31A6EFE80D4}" dt="2025-04-28T23:32:20.425" v="201" actId="20577"/>
          <ac:spMkLst>
            <pc:docMk/>
            <pc:sldMk cId="497723914" sldId="564"/>
            <ac:spMk id="3" creationId="{64766F25-B31D-B1C3-D319-59E165C10422}"/>
          </ac:spMkLst>
        </pc:spChg>
        <pc:spChg chg="del">
          <ac:chgData name="Pyczot, Paulina" userId="66135d38-72d6-4a76-8abb-ae857571ac21" providerId="ADAL" clId="{71F2444E-5B6A-4B89-9757-A31A6EFE80D4}" dt="2025-04-28T23:40:33.706" v="287" actId="478"/>
          <ac:spMkLst>
            <pc:docMk/>
            <pc:sldMk cId="497723914" sldId="564"/>
            <ac:spMk id="5" creationId="{07F0C4F6-B122-04A4-5863-193100E7D189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8T23:47:39.576" v="315"/>
        <pc:sldMkLst>
          <pc:docMk/>
          <pc:sldMk cId="1739205820" sldId="565"/>
        </pc:sldMkLst>
        <pc:spChg chg="add mod">
          <ac:chgData name="Pyczot, Paulina" userId="66135d38-72d6-4a76-8abb-ae857571ac21" providerId="ADAL" clId="{71F2444E-5B6A-4B89-9757-A31A6EFE80D4}" dt="2025-04-28T23:47:39.576" v="315"/>
          <ac:spMkLst>
            <pc:docMk/>
            <pc:sldMk cId="1739205820" sldId="565"/>
            <ac:spMk id="4" creationId="{94C90AE8-3891-D64D-7667-B04D98240DC0}"/>
          </ac:spMkLst>
        </pc:spChg>
        <pc:spChg chg="mod">
          <ac:chgData name="Pyczot, Paulina" userId="66135d38-72d6-4a76-8abb-ae857571ac21" providerId="ADAL" clId="{71F2444E-5B6A-4B89-9757-A31A6EFE80D4}" dt="2025-04-28T23:32:30.725" v="203" actId="20577"/>
          <ac:spMkLst>
            <pc:docMk/>
            <pc:sldMk cId="1739205820" sldId="565"/>
            <ac:spMk id="5" creationId="{74FFBFFC-3DED-3C71-C666-C135BC64C171}"/>
          </ac:spMkLst>
        </pc:spChg>
        <pc:spChg chg="del">
          <ac:chgData name="Pyczot, Paulina" userId="66135d38-72d6-4a76-8abb-ae857571ac21" providerId="ADAL" clId="{71F2444E-5B6A-4B89-9757-A31A6EFE80D4}" dt="2025-04-28T23:40:38.880" v="289" actId="478"/>
          <ac:spMkLst>
            <pc:docMk/>
            <pc:sldMk cId="1739205820" sldId="565"/>
            <ac:spMk id="7" creationId="{4C080C61-E25B-C91B-00A1-1413B39CECF7}"/>
          </ac:spMkLst>
        </pc:spChg>
        <pc:spChg chg="mod">
          <ac:chgData name="Pyczot, Paulina" userId="66135d38-72d6-4a76-8abb-ae857571ac21" providerId="ADAL" clId="{71F2444E-5B6A-4B89-9757-A31A6EFE80D4}" dt="2025-04-28T23:31:50.068" v="191" actId="20577"/>
          <ac:spMkLst>
            <pc:docMk/>
            <pc:sldMk cId="1739205820" sldId="565"/>
            <ac:spMk id="16" creationId="{CE9B9150-0481-9A9A-24FD-2EB3831EE767}"/>
          </ac:spMkLst>
        </pc:spChg>
        <pc:picChg chg="mod">
          <ac:chgData name="Pyczot, Paulina" userId="66135d38-72d6-4a76-8abb-ae857571ac21" providerId="ADAL" clId="{71F2444E-5B6A-4B89-9757-A31A6EFE80D4}" dt="2025-04-28T23:31:36.945" v="186" actId="1076"/>
          <ac:picMkLst>
            <pc:docMk/>
            <pc:sldMk cId="1739205820" sldId="565"/>
            <ac:picMk id="14" creationId="{511DCEBF-6AB9-5892-8ED5-386220E40928}"/>
          </ac:picMkLst>
        </pc:picChg>
      </pc:sldChg>
      <pc:sldChg chg="addSp delSp modSp mod">
        <pc:chgData name="Pyczot, Paulina" userId="66135d38-72d6-4a76-8abb-ae857571ac21" providerId="ADAL" clId="{71F2444E-5B6A-4B89-9757-A31A6EFE80D4}" dt="2025-04-28T23:47:47.496" v="320"/>
        <pc:sldMkLst>
          <pc:docMk/>
          <pc:sldMk cId="5675247" sldId="566"/>
        </pc:sldMkLst>
        <pc:spChg chg="add mod">
          <ac:chgData name="Pyczot, Paulina" userId="66135d38-72d6-4a76-8abb-ae857571ac21" providerId="ADAL" clId="{71F2444E-5B6A-4B89-9757-A31A6EFE80D4}" dt="2025-04-28T23:47:44.377" v="318"/>
          <ac:spMkLst>
            <pc:docMk/>
            <pc:sldMk cId="5675247" sldId="566"/>
            <ac:spMk id="3" creationId="{ADC31DD2-CD73-3240-5B1F-58B232EE89AB}"/>
          </ac:spMkLst>
        </pc:spChg>
        <pc:spChg chg="mod">
          <ac:chgData name="Pyczot, Paulina" userId="66135d38-72d6-4a76-8abb-ae857571ac21" providerId="ADAL" clId="{71F2444E-5B6A-4B89-9757-A31A6EFE80D4}" dt="2025-04-28T23:30:39.956" v="162" actId="20577"/>
          <ac:spMkLst>
            <pc:docMk/>
            <pc:sldMk cId="5675247" sldId="566"/>
            <ac:spMk id="5" creationId="{FB652FB0-1288-9206-3323-5E0E155B595D}"/>
          </ac:spMkLst>
        </pc:spChg>
        <pc:spChg chg="del">
          <ac:chgData name="Pyczot, Paulina" userId="66135d38-72d6-4a76-8abb-ae857571ac21" providerId="ADAL" clId="{71F2444E-5B6A-4B89-9757-A31A6EFE80D4}" dt="2025-04-28T23:47:46.851" v="319" actId="478"/>
          <ac:spMkLst>
            <pc:docMk/>
            <pc:sldMk cId="5675247" sldId="566"/>
            <ac:spMk id="6" creationId="{2343359E-B40D-9F28-0BC4-FB8C3EA0AF6F}"/>
          </ac:spMkLst>
        </pc:spChg>
        <pc:spChg chg="add mod">
          <ac:chgData name="Pyczot, Paulina" userId="66135d38-72d6-4a76-8abb-ae857571ac21" providerId="ADAL" clId="{71F2444E-5B6A-4B89-9757-A31A6EFE80D4}" dt="2025-04-28T23:47:47.496" v="320"/>
          <ac:spMkLst>
            <pc:docMk/>
            <pc:sldMk cId="5675247" sldId="566"/>
            <ac:spMk id="7" creationId="{6942F49B-BA06-333A-D9B0-3A69AF3BB966}"/>
          </ac:spMkLst>
        </pc:spChg>
      </pc:sldChg>
      <pc:sldChg chg="addSp delSp modSp mod">
        <pc:chgData name="Pyczot, Paulina" userId="66135d38-72d6-4a76-8abb-ae857571ac21" providerId="ADAL" clId="{71F2444E-5B6A-4B89-9757-A31A6EFE80D4}" dt="2025-04-29T06:55:09.787" v="1552"/>
        <pc:sldMkLst>
          <pc:docMk/>
          <pc:sldMk cId="3641164741" sldId="567"/>
        </pc:sldMkLst>
        <pc:spChg chg="mod">
          <ac:chgData name="Pyczot, Paulina" userId="66135d38-72d6-4a76-8abb-ae857571ac21" providerId="ADAL" clId="{71F2444E-5B6A-4B89-9757-A31A6EFE80D4}" dt="2025-04-28T22:58:58.761" v="137" actId="1035"/>
          <ac:spMkLst>
            <pc:docMk/>
            <pc:sldMk cId="3641164741" sldId="567"/>
            <ac:spMk id="2" creationId="{01DD44F2-8A7D-ECE1-7294-DAF49DDF828B}"/>
          </ac:spMkLst>
        </pc:spChg>
        <pc:spChg chg="add mod">
          <ac:chgData name="Pyczot, Paulina" userId="66135d38-72d6-4a76-8abb-ae857571ac21" providerId="ADAL" clId="{71F2444E-5B6A-4B89-9757-A31A6EFE80D4}" dt="2025-04-28T22:58:34.117" v="113" actId="20577"/>
          <ac:spMkLst>
            <pc:docMk/>
            <pc:sldMk cId="3641164741" sldId="567"/>
            <ac:spMk id="3" creationId="{DF4C77F1-4130-EEE9-E443-8B74DA53381B}"/>
          </ac:spMkLst>
        </pc:spChg>
        <pc:spChg chg="del">
          <ac:chgData name="Pyczot, Paulina" userId="66135d38-72d6-4a76-8abb-ae857571ac21" providerId="ADAL" clId="{71F2444E-5B6A-4B89-9757-A31A6EFE80D4}" dt="2025-04-28T23:40:51.682" v="294" actId="478"/>
          <ac:spMkLst>
            <pc:docMk/>
            <pc:sldMk cId="3641164741" sldId="567"/>
            <ac:spMk id="4" creationId="{549ABF3A-2360-DD13-C012-677621CC406E}"/>
          </ac:spMkLst>
        </pc:spChg>
        <pc:spChg chg="add mod">
          <ac:chgData name="Pyczot, Paulina" userId="66135d38-72d6-4a76-8abb-ae857571ac21" providerId="ADAL" clId="{71F2444E-5B6A-4B89-9757-A31A6EFE80D4}" dt="2025-04-28T23:47:51.321" v="324"/>
          <ac:spMkLst>
            <pc:docMk/>
            <pc:sldMk cId="3641164741" sldId="567"/>
            <ac:spMk id="5" creationId="{B730FE1C-06C6-D959-0C12-97527629D28A}"/>
          </ac:spMkLst>
        </pc:spChg>
        <pc:spChg chg="mod">
          <ac:chgData name="Pyczot, Paulina" userId="66135d38-72d6-4a76-8abb-ae857571ac21" providerId="ADAL" clId="{71F2444E-5B6A-4B89-9757-A31A6EFE80D4}" dt="2025-04-28T22:57:44.170" v="36" actId="20577"/>
          <ac:spMkLst>
            <pc:docMk/>
            <pc:sldMk cId="3641164741" sldId="567"/>
            <ac:spMk id="6" creationId="{089FE1B9-12DD-D0FC-AC50-569498A6CC31}"/>
          </ac:spMkLst>
        </pc:spChg>
        <pc:spChg chg="mod">
          <ac:chgData name="Pyczot, Paulina" userId="66135d38-72d6-4a76-8abb-ae857571ac21" providerId="ADAL" clId="{71F2444E-5B6A-4B89-9757-A31A6EFE80D4}" dt="2025-04-29T06:55:09.787" v="1552"/>
          <ac:spMkLst>
            <pc:docMk/>
            <pc:sldMk cId="3641164741" sldId="567"/>
            <ac:spMk id="7" creationId="{F0495C4A-FA13-1845-F8FB-FD898B309A36}"/>
          </ac:spMkLst>
        </pc:spChg>
        <pc:spChg chg="mod">
          <ac:chgData name="Pyczot, Paulina" userId="66135d38-72d6-4a76-8abb-ae857571ac21" providerId="ADAL" clId="{71F2444E-5B6A-4B89-9757-A31A6EFE80D4}" dt="2025-04-28T22:58:58.761" v="137" actId="1035"/>
          <ac:spMkLst>
            <pc:docMk/>
            <pc:sldMk cId="3641164741" sldId="567"/>
            <ac:spMk id="8" creationId="{D72EAA74-106D-8619-D5AB-1192D17595C4}"/>
          </ac:spMkLst>
        </pc:spChg>
        <pc:spChg chg="mod">
          <ac:chgData name="Pyczot, Paulina" userId="66135d38-72d6-4a76-8abb-ae857571ac21" providerId="ADAL" clId="{71F2444E-5B6A-4B89-9757-A31A6EFE80D4}" dt="2025-04-28T22:58:58.761" v="137" actId="1035"/>
          <ac:spMkLst>
            <pc:docMk/>
            <pc:sldMk cId="3641164741" sldId="567"/>
            <ac:spMk id="9" creationId="{99F45626-03AF-B919-27E7-58679CA053A4}"/>
          </ac:spMkLst>
        </pc:spChg>
      </pc:sldChg>
      <pc:sldChg chg="add del">
        <pc:chgData name="Pyczot, Paulina" userId="66135d38-72d6-4a76-8abb-ae857571ac21" providerId="ADAL" clId="{71F2444E-5B6A-4B89-9757-A31A6EFE80D4}" dt="2025-04-28T23:40:56.185" v="295" actId="47"/>
        <pc:sldMkLst>
          <pc:docMk/>
          <pc:sldMk cId="234789272" sldId="568"/>
        </pc:sldMkLst>
      </pc:sldChg>
      <pc:sldChg chg="addSp delSp modSp add mod modShow">
        <pc:chgData name="Pyczot, Paulina" userId="66135d38-72d6-4a76-8abb-ae857571ac21" providerId="ADAL" clId="{71F2444E-5B6A-4B89-9757-A31A6EFE80D4}" dt="2025-04-28T23:47:52.247" v="325"/>
        <pc:sldMkLst>
          <pc:docMk/>
          <pc:sldMk cId="1180558100" sldId="568"/>
        </pc:sldMkLst>
        <pc:spChg chg="add mod">
          <ac:chgData name="Pyczot, Paulina" userId="66135d38-72d6-4a76-8abb-ae857571ac21" providerId="ADAL" clId="{71F2444E-5B6A-4B89-9757-A31A6EFE80D4}" dt="2025-04-28T23:47:52.247" v="325"/>
          <ac:spMkLst>
            <pc:docMk/>
            <pc:sldMk cId="1180558100" sldId="568"/>
            <ac:spMk id="2" creationId="{7AB40522-22B2-F86D-A898-D97F626CE78B}"/>
          </ac:spMkLst>
        </pc:spChg>
        <pc:spChg chg="del">
          <ac:chgData name="Pyczot, Paulina" userId="66135d38-72d6-4a76-8abb-ae857571ac21" providerId="ADAL" clId="{71F2444E-5B6A-4B89-9757-A31A6EFE80D4}" dt="2025-04-28T23:47:08.018" v="302" actId="478"/>
          <ac:spMkLst>
            <pc:docMk/>
            <pc:sldMk cId="1180558100" sldId="568"/>
            <ac:spMk id="10" creationId="{ECE7083D-47D4-F5DD-3DC2-6EC5960DAC0A}"/>
          </ac:spMkLst>
        </pc:spChg>
      </pc:sldChg>
      <pc:sldChg chg="addSp delSp modSp add mod">
        <pc:chgData name="Pyczot, Paulina" userId="66135d38-72d6-4a76-8abb-ae857571ac21" providerId="ADAL" clId="{71F2444E-5B6A-4B89-9757-A31A6EFE80D4}" dt="2025-04-29T00:50:22.323" v="1390" actId="20577"/>
        <pc:sldMkLst>
          <pc:docMk/>
          <pc:sldMk cId="1154819087" sldId="569"/>
        </pc:sldMkLst>
        <pc:spChg chg="del">
          <ac:chgData name="Pyczot, Paulina" userId="66135d38-72d6-4a76-8abb-ae857571ac21" providerId="ADAL" clId="{71F2444E-5B6A-4B89-9757-A31A6EFE80D4}" dt="2025-04-28T23:49:23.201" v="403" actId="478"/>
          <ac:spMkLst>
            <pc:docMk/>
            <pc:sldMk cId="1154819087" sldId="569"/>
            <ac:spMk id="2" creationId="{88FA384C-C80F-5E2E-A496-5989FE2DCA18}"/>
          </ac:spMkLst>
        </pc:spChg>
        <pc:spChg chg="mod">
          <ac:chgData name="Pyczot, Paulina" userId="66135d38-72d6-4a76-8abb-ae857571ac21" providerId="ADAL" clId="{71F2444E-5B6A-4B89-9757-A31A6EFE80D4}" dt="2025-04-28T23:49:16.268" v="401" actId="207"/>
          <ac:spMkLst>
            <pc:docMk/>
            <pc:sldMk cId="1154819087" sldId="569"/>
            <ac:spMk id="3" creationId="{C2FA9819-979D-C19D-7CB2-E09F29FBE9CC}"/>
          </ac:spMkLst>
        </pc:spChg>
        <pc:spChg chg="mod">
          <ac:chgData name="Pyczot, Paulina" userId="66135d38-72d6-4a76-8abb-ae857571ac21" providerId="ADAL" clId="{71F2444E-5B6A-4B89-9757-A31A6EFE80D4}" dt="2025-04-29T00:50:11.193" v="1368"/>
          <ac:spMkLst>
            <pc:docMk/>
            <pc:sldMk cId="1154819087" sldId="569"/>
            <ac:spMk id="7" creationId="{D85F432C-7333-6CCA-620F-E7088139491E}"/>
          </ac:spMkLst>
        </pc:spChg>
        <pc:spChg chg="del">
          <ac:chgData name="Pyczot, Paulina" userId="66135d38-72d6-4a76-8abb-ae857571ac21" providerId="ADAL" clId="{71F2444E-5B6A-4B89-9757-A31A6EFE80D4}" dt="2025-04-28T23:49:22.081" v="402" actId="478"/>
          <ac:spMkLst>
            <pc:docMk/>
            <pc:sldMk cId="1154819087" sldId="569"/>
            <ac:spMk id="8" creationId="{EDA230BB-0767-F9AE-BF0B-DF805A977F0A}"/>
          </ac:spMkLst>
        </pc:spChg>
        <pc:spChg chg="mod">
          <ac:chgData name="Pyczot, Paulina" userId="66135d38-72d6-4a76-8abb-ae857571ac21" providerId="ADAL" clId="{71F2444E-5B6A-4B89-9757-A31A6EFE80D4}" dt="2025-04-28T23:49:28.261" v="405" actId="5793"/>
          <ac:spMkLst>
            <pc:docMk/>
            <pc:sldMk cId="1154819087" sldId="569"/>
            <ac:spMk id="9" creationId="{A784C6EA-60D4-1D39-9A58-15410437580A}"/>
          </ac:spMkLst>
        </pc:spChg>
        <pc:spChg chg="add mod">
          <ac:chgData name="Pyczot, Paulina" userId="66135d38-72d6-4a76-8abb-ae857571ac21" providerId="ADAL" clId="{71F2444E-5B6A-4B89-9757-A31A6EFE80D4}" dt="2025-04-29T00:50:22.323" v="1390" actId="20577"/>
          <ac:spMkLst>
            <pc:docMk/>
            <pc:sldMk cId="1154819087" sldId="569"/>
            <ac:spMk id="10" creationId="{42CDDFF4-BBEF-FB7A-6147-F613F3A0F05E}"/>
          </ac:spMkLst>
        </pc:spChg>
      </pc:sldChg>
      <pc:sldChg chg="modSp add del mod">
        <pc:chgData name="Pyczot, Paulina" userId="66135d38-72d6-4a76-8abb-ae857571ac21" providerId="ADAL" clId="{71F2444E-5B6A-4B89-9757-A31A6EFE80D4}" dt="2025-04-29T00:49:58.676" v="1366" actId="47"/>
        <pc:sldMkLst>
          <pc:docMk/>
          <pc:sldMk cId="3391256869" sldId="570"/>
        </pc:sldMkLst>
        <pc:spChg chg="mod">
          <ac:chgData name="Pyczot, Paulina" userId="66135d38-72d6-4a76-8abb-ae857571ac21" providerId="ADAL" clId="{71F2444E-5B6A-4B89-9757-A31A6EFE80D4}" dt="2025-04-29T00:01:39.307" v="600" actId="27636"/>
          <ac:spMkLst>
            <pc:docMk/>
            <pc:sldMk cId="3391256869" sldId="570"/>
            <ac:spMk id="7" creationId="{7522FAA4-05AD-8103-31E9-E221DC7B29B7}"/>
          </ac:spMkLst>
        </pc:spChg>
        <pc:spChg chg="mod">
          <ac:chgData name="Pyczot, Paulina" userId="66135d38-72d6-4a76-8abb-ae857571ac21" providerId="ADAL" clId="{71F2444E-5B6A-4B89-9757-A31A6EFE80D4}" dt="2025-04-29T00:00:16.722" v="596" actId="113"/>
          <ac:spMkLst>
            <pc:docMk/>
            <pc:sldMk cId="3391256869" sldId="570"/>
            <ac:spMk id="9" creationId="{E67B4330-1F01-9447-A5F9-2F4358DD12D4}"/>
          </ac:spMkLst>
        </pc:spChg>
      </pc:sldChg>
      <pc:sldChg chg="modSp add mod">
        <pc:chgData name="Pyczot, Paulina" userId="66135d38-72d6-4a76-8abb-ae857571ac21" providerId="ADAL" clId="{71F2444E-5B6A-4B89-9757-A31A6EFE80D4}" dt="2025-04-29T06:24:14.105" v="1391" actId="14100"/>
        <pc:sldMkLst>
          <pc:docMk/>
          <pc:sldMk cId="3481465769" sldId="571"/>
        </pc:sldMkLst>
        <pc:spChg chg="mod">
          <ac:chgData name="Pyczot, Paulina" userId="66135d38-72d6-4a76-8abb-ae857571ac21" providerId="ADAL" clId="{71F2444E-5B6A-4B89-9757-A31A6EFE80D4}" dt="2025-04-29T06:24:14.105" v="1391" actId="14100"/>
          <ac:spMkLst>
            <pc:docMk/>
            <pc:sldMk cId="3481465769" sldId="571"/>
            <ac:spMk id="9" creationId="{6E08E584-E472-AB77-98FD-5D54DBF1F82F}"/>
          </ac:spMkLst>
        </pc:spChg>
      </pc:sldChg>
      <pc:sldChg chg="modSp add mod">
        <pc:chgData name="Pyczot, Paulina" userId="66135d38-72d6-4a76-8abb-ae857571ac21" providerId="ADAL" clId="{71F2444E-5B6A-4B89-9757-A31A6EFE80D4}" dt="2025-04-29T06:43:44.717" v="1414"/>
        <pc:sldMkLst>
          <pc:docMk/>
          <pc:sldMk cId="196714026" sldId="572"/>
        </pc:sldMkLst>
        <pc:spChg chg="mod">
          <ac:chgData name="Pyczot, Paulina" userId="66135d38-72d6-4a76-8abb-ae857571ac21" providerId="ADAL" clId="{71F2444E-5B6A-4B89-9757-A31A6EFE80D4}" dt="2025-04-29T06:43:44.717" v="1414"/>
          <ac:spMkLst>
            <pc:docMk/>
            <pc:sldMk cId="196714026" sldId="572"/>
            <ac:spMk id="7" creationId="{D43CEDC9-61C0-6227-7C7D-A671FB6D64AA}"/>
          </ac:spMkLst>
        </pc:spChg>
      </pc:sldChg>
    </pc:docChg>
  </pc:docChgLst>
  <pc:docChgLst>
    <pc:chgData name="Diem, Jeremy" userId="S::diemje01@thu.de::975e9d31-095b-4ebf-9eaa-8d326f32c58a" providerId="AD" clId="Web-{D679762F-DD2E-A97B-D7CC-E8BCA6B71D6D}"/>
    <pc:docChg chg="addSld modSld modSection">
      <pc:chgData name="Diem, Jeremy" userId="S::diemje01@thu.de::975e9d31-095b-4ebf-9eaa-8d326f32c58a" providerId="AD" clId="Web-{D679762F-DD2E-A97B-D7CC-E8BCA6B71D6D}" dt="2025-04-23T20:10:00.480" v="301" actId="1076"/>
      <pc:docMkLst>
        <pc:docMk/>
      </pc:docMkLst>
      <pc:sldChg chg="addSp delSp modSp">
        <pc:chgData name="Diem, Jeremy" userId="S::diemje01@thu.de::975e9d31-095b-4ebf-9eaa-8d326f32c58a" providerId="AD" clId="Web-{D679762F-DD2E-A97B-D7CC-E8BCA6B71D6D}" dt="2025-04-23T20:10:00.480" v="301" actId="1076"/>
        <pc:sldMkLst>
          <pc:docMk/>
          <pc:sldMk cId="758371126" sldId="546"/>
        </pc:sldMkLst>
        <pc:spChg chg="mod">
          <ac:chgData name="Diem, Jeremy" userId="S::diemje01@thu.de::975e9d31-095b-4ebf-9eaa-8d326f32c58a" providerId="AD" clId="Web-{D679762F-DD2E-A97B-D7CC-E8BCA6B71D6D}" dt="2025-04-23T20:04:52.436" v="248" actId="20577"/>
          <ac:spMkLst>
            <pc:docMk/>
            <pc:sldMk cId="758371126" sldId="546"/>
            <ac:spMk id="9" creationId="{D26184D9-1390-3509-6F17-59A8F290FA53}"/>
          </ac:spMkLst>
        </pc:spChg>
        <pc:spChg chg="add mod">
          <ac:chgData name="Diem, Jeremy" userId="S::diemje01@thu.de::975e9d31-095b-4ebf-9eaa-8d326f32c58a" providerId="AD" clId="Web-{D679762F-DD2E-A97B-D7CC-E8BCA6B71D6D}" dt="2025-04-23T20:01:28.553" v="231" actId="20577"/>
          <ac:spMkLst>
            <pc:docMk/>
            <pc:sldMk cId="758371126" sldId="546"/>
            <ac:spMk id="18" creationId="{4EBB45E2-0CEA-24E1-6CD6-B5ED767615C7}"/>
          </ac:spMkLst>
        </pc:spChg>
        <pc:spChg chg="add mod">
          <ac:chgData name="Diem, Jeremy" userId="S::diemje01@thu.de::975e9d31-095b-4ebf-9eaa-8d326f32c58a" providerId="AD" clId="Web-{D679762F-DD2E-A97B-D7CC-E8BCA6B71D6D}" dt="2025-04-23T19:59:31.954" v="224" actId="1076"/>
          <ac:spMkLst>
            <pc:docMk/>
            <pc:sldMk cId="758371126" sldId="546"/>
            <ac:spMk id="19" creationId="{06D03F27-E654-A059-6D98-6739922ABDD6}"/>
          </ac:spMkLst>
        </pc:spChg>
        <pc:spChg chg="add mod">
          <ac:chgData name="Diem, Jeremy" userId="S::diemje01@thu.de::975e9d31-095b-4ebf-9eaa-8d326f32c58a" providerId="AD" clId="Web-{D679762F-DD2E-A97B-D7CC-E8BCA6B71D6D}" dt="2025-04-23T19:59:43.330" v="226" actId="14100"/>
          <ac:spMkLst>
            <pc:docMk/>
            <pc:sldMk cId="758371126" sldId="546"/>
            <ac:spMk id="21" creationId="{C654EDE1-56F4-2133-6E62-13960AB26BCE}"/>
          </ac:spMkLst>
        </pc:spChg>
        <pc:spChg chg="add mod">
          <ac:chgData name="Diem, Jeremy" userId="S::diemje01@thu.de::975e9d31-095b-4ebf-9eaa-8d326f32c58a" providerId="AD" clId="Web-{D679762F-DD2E-A97B-D7CC-E8BCA6B71D6D}" dt="2025-04-23T20:00:22.019" v="230" actId="1076"/>
          <ac:spMkLst>
            <pc:docMk/>
            <pc:sldMk cId="758371126" sldId="546"/>
            <ac:spMk id="22" creationId="{EC669415-F22D-E575-9016-12F73716E61F}"/>
          </ac:spMkLst>
        </pc:spChg>
        <pc:spChg chg="add mod">
          <ac:chgData name="Diem, Jeremy" userId="S::diemje01@thu.de::975e9d31-095b-4ebf-9eaa-8d326f32c58a" providerId="AD" clId="Web-{D679762F-DD2E-A97B-D7CC-E8BCA6B71D6D}" dt="2025-04-23T20:09:24.962" v="295" actId="20577"/>
          <ac:spMkLst>
            <pc:docMk/>
            <pc:sldMk cId="758371126" sldId="546"/>
            <ac:spMk id="23" creationId="{D8599CAA-3173-42A4-DC8E-2C2D960453EE}"/>
          </ac:spMkLst>
        </pc:spChg>
        <pc:spChg chg="add mod">
          <ac:chgData name="Diem, Jeremy" userId="S::diemje01@thu.de::975e9d31-095b-4ebf-9eaa-8d326f32c58a" providerId="AD" clId="Web-{D679762F-DD2E-A97B-D7CC-E8BCA6B71D6D}" dt="2025-04-23T20:09:49.917" v="299" actId="1076"/>
          <ac:spMkLst>
            <pc:docMk/>
            <pc:sldMk cId="758371126" sldId="546"/>
            <ac:spMk id="25" creationId="{FB5DB66C-A829-A983-A222-355FB11310E6}"/>
          </ac:spMkLst>
        </pc:spChg>
        <pc:spChg chg="add mod">
          <ac:chgData name="Diem, Jeremy" userId="S::diemje01@thu.de::975e9d31-095b-4ebf-9eaa-8d326f32c58a" providerId="AD" clId="Web-{D679762F-DD2E-A97B-D7CC-E8BCA6B71D6D}" dt="2025-04-23T20:10:00.480" v="301" actId="1076"/>
          <ac:spMkLst>
            <pc:docMk/>
            <pc:sldMk cId="758371126" sldId="546"/>
            <ac:spMk id="26" creationId="{8711B0D4-82A4-B59B-1B3C-71EDD21CC2B3}"/>
          </ac:spMkLst>
        </pc:spChg>
        <pc:picChg chg="add mod">
          <ac:chgData name="Diem, Jeremy" userId="S::diemje01@thu.de::975e9d31-095b-4ebf-9eaa-8d326f32c58a" providerId="AD" clId="Web-{D679762F-DD2E-A97B-D7CC-E8BCA6B71D6D}" dt="2025-04-23T19:39:39.521" v="67" actId="1076"/>
          <ac:picMkLst>
            <pc:docMk/>
            <pc:sldMk cId="758371126" sldId="546"/>
            <ac:picMk id="2" creationId="{F927E2BB-1818-D22F-60D3-15242F3F4AE9}"/>
          </ac:picMkLst>
        </pc:picChg>
        <pc:picChg chg="add mod">
          <ac:chgData name="Diem, Jeremy" userId="S::diemje01@thu.de::975e9d31-095b-4ebf-9eaa-8d326f32c58a" providerId="AD" clId="Web-{D679762F-DD2E-A97B-D7CC-E8BCA6B71D6D}" dt="2025-04-23T19:39:31.146" v="65" actId="1076"/>
          <ac:picMkLst>
            <pc:docMk/>
            <pc:sldMk cId="758371126" sldId="546"/>
            <ac:picMk id="8" creationId="{FE3F6E19-E9D2-9314-D612-F007494626D3}"/>
          </ac:picMkLst>
        </pc:picChg>
        <pc:picChg chg="add mod">
          <ac:chgData name="Diem, Jeremy" userId="S::diemje01@thu.de::975e9d31-095b-4ebf-9eaa-8d326f32c58a" providerId="AD" clId="Web-{D679762F-DD2E-A97B-D7CC-E8BCA6B71D6D}" dt="2025-04-23T19:54:21.395" v="124" actId="1076"/>
          <ac:picMkLst>
            <pc:docMk/>
            <pc:sldMk cId="758371126" sldId="546"/>
            <ac:picMk id="10" creationId="{E976EEDB-500D-E1DA-0F99-EAF087B08299}"/>
          </ac:picMkLst>
        </pc:picChg>
        <pc:picChg chg="add mod">
          <ac:chgData name="Diem, Jeremy" userId="S::diemje01@thu.de::975e9d31-095b-4ebf-9eaa-8d326f32c58a" providerId="AD" clId="Web-{D679762F-DD2E-A97B-D7CC-E8BCA6B71D6D}" dt="2025-04-23T19:51:17.574" v="104" actId="1076"/>
          <ac:picMkLst>
            <pc:docMk/>
            <pc:sldMk cId="758371126" sldId="546"/>
            <ac:picMk id="11" creationId="{2C5F69AA-4C1B-7268-C89B-232BF4E375F4}"/>
          </ac:picMkLst>
        </pc:picChg>
        <pc:picChg chg="add mod">
          <ac:chgData name="Diem, Jeremy" userId="S::diemje01@thu.de::975e9d31-095b-4ebf-9eaa-8d326f32c58a" providerId="AD" clId="Web-{D679762F-DD2E-A97B-D7CC-E8BCA6B71D6D}" dt="2025-04-23T19:51:29.965" v="106" actId="1076"/>
          <ac:picMkLst>
            <pc:docMk/>
            <pc:sldMk cId="758371126" sldId="546"/>
            <ac:picMk id="12" creationId="{4FD83180-19E4-85AE-295F-46DA4DE461BF}"/>
          </ac:picMkLst>
        </pc:picChg>
        <pc:picChg chg="add mod">
          <ac:chgData name="Diem, Jeremy" userId="S::diemje01@thu.de::975e9d31-095b-4ebf-9eaa-8d326f32c58a" providerId="AD" clId="Web-{D679762F-DD2E-A97B-D7CC-E8BCA6B71D6D}" dt="2025-04-23T19:51:56.263" v="109" actId="1076"/>
          <ac:picMkLst>
            <pc:docMk/>
            <pc:sldMk cId="758371126" sldId="546"/>
            <ac:picMk id="13" creationId="{38203B79-738B-8705-1291-AA1A20D4152C}"/>
          </ac:picMkLst>
        </pc:picChg>
        <pc:picChg chg="add mod">
          <ac:chgData name="Diem, Jeremy" userId="S::diemje01@thu.de::975e9d31-095b-4ebf-9eaa-8d326f32c58a" providerId="AD" clId="Web-{D679762F-DD2E-A97B-D7CC-E8BCA6B71D6D}" dt="2025-04-23T19:39:47.099" v="68" actId="1076"/>
          <ac:picMkLst>
            <pc:docMk/>
            <pc:sldMk cId="758371126" sldId="546"/>
            <ac:picMk id="14" creationId="{1F6421E5-CD5E-365C-518C-99C676D96C9C}"/>
          </ac:picMkLst>
        </pc:picChg>
        <pc:cxnChg chg="add mod">
          <ac:chgData name="Diem, Jeremy" userId="S::diemje01@thu.de::975e9d31-095b-4ebf-9eaa-8d326f32c58a" providerId="AD" clId="Web-{D679762F-DD2E-A97B-D7CC-E8BCA6B71D6D}" dt="2025-04-23T19:52:59.125" v="117"/>
          <ac:cxnSpMkLst>
            <pc:docMk/>
            <pc:sldMk cId="758371126" sldId="546"/>
            <ac:cxnSpMk id="3" creationId="{92C55DD0-7C9D-C95E-2E4A-3297034E6BFD}"/>
          </ac:cxnSpMkLst>
        </pc:cxnChg>
        <pc:cxnChg chg="add mod">
          <ac:chgData name="Diem, Jeremy" userId="S::diemje01@thu.de::975e9d31-095b-4ebf-9eaa-8d326f32c58a" providerId="AD" clId="Web-{D679762F-DD2E-A97B-D7CC-E8BCA6B71D6D}" dt="2025-04-23T19:52:53.187" v="116"/>
          <ac:cxnSpMkLst>
            <pc:docMk/>
            <pc:sldMk cId="758371126" sldId="546"/>
            <ac:cxnSpMk id="4" creationId="{01753038-4B9D-B1F9-3DAB-5D33AC9EB0A7}"/>
          </ac:cxnSpMkLst>
        </pc:cxnChg>
        <pc:cxnChg chg="add mod">
          <ac:chgData name="Diem, Jeremy" userId="S::diemje01@thu.de::975e9d31-095b-4ebf-9eaa-8d326f32c58a" providerId="AD" clId="Web-{D679762F-DD2E-A97B-D7CC-E8BCA6B71D6D}" dt="2025-04-23T19:53:02.984" v="118"/>
          <ac:cxnSpMkLst>
            <pc:docMk/>
            <pc:sldMk cId="758371126" sldId="546"/>
            <ac:cxnSpMk id="6" creationId="{838DA4DC-B940-888F-2E16-7DDA2A5930C5}"/>
          </ac:cxnSpMkLst>
        </pc:cxnChg>
        <pc:cxnChg chg="add mod">
          <ac:chgData name="Diem, Jeremy" userId="S::diemje01@thu.de::975e9d31-095b-4ebf-9eaa-8d326f32c58a" providerId="AD" clId="Web-{D679762F-DD2E-A97B-D7CC-E8BCA6B71D6D}" dt="2025-04-23T19:53:12.860" v="120"/>
          <ac:cxnSpMkLst>
            <pc:docMk/>
            <pc:sldMk cId="758371126" sldId="546"/>
            <ac:cxnSpMk id="15" creationId="{7DBF6396-9F9A-486D-E5CC-4B3EF4AF6165}"/>
          </ac:cxnSpMkLst>
        </pc:cxnChg>
        <pc:cxnChg chg="add mod">
          <ac:chgData name="Diem, Jeremy" userId="S::diemje01@thu.de::975e9d31-095b-4ebf-9eaa-8d326f32c58a" providerId="AD" clId="Web-{D679762F-DD2E-A97B-D7CC-E8BCA6B71D6D}" dt="2025-04-23T19:53:08.031" v="119"/>
          <ac:cxnSpMkLst>
            <pc:docMk/>
            <pc:sldMk cId="758371126" sldId="546"/>
            <ac:cxnSpMk id="16" creationId="{24C1CF20-67FC-1CE3-4180-ECA0ECCD79D0}"/>
          </ac:cxnSpMkLst>
        </pc:cxnChg>
        <pc:cxnChg chg="add mod">
          <ac:chgData name="Diem, Jeremy" userId="S::diemje01@thu.de::975e9d31-095b-4ebf-9eaa-8d326f32c58a" providerId="AD" clId="Web-{D679762F-DD2E-A97B-D7CC-E8BCA6B71D6D}" dt="2025-04-23T19:54:30.005" v="125" actId="1076"/>
          <ac:cxnSpMkLst>
            <pc:docMk/>
            <pc:sldMk cId="758371126" sldId="546"/>
            <ac:cxnSpMk id="17" creationId="{A79511C4-AC4B-9F52-1B29-6838311F5BC7}"/>
          </ac:cxnSpMkLst>
        </pc:cxnChg>
      </pc:sldChg>
      <pc:sldChg chg="new">
        <pc:chgData name="Diem, Jeremy" userId="S::diemje01@thu.de::975e9d31-095b-4ebf-9eaa-8d326f32c58a" providerId="AD" clId="Web-{D679762F-DD2E-A97B-D7CC-E8BCA6B71D6D}" dt="2025-04-23T20:05:59.829" v="249"/>
        <pc:sldMkLst>
          <pc:docMk/>
          <pc:sldMk cId="522290325" sldId="559"/>
        </pc:sldMkLst>
      </pc:sldChg>
    </pc:docChg>
  </pc:docChgLst>
  <pc:docChgLst>
    <pc:chgData name="Gürel, Serhat" userId="S::guerse01@thu.de::f9109a74-3dd4-4140-a5b9-1b4d224dbd83" providerId="AD" clId="Web-{7D15F768-3ABC-6A23-63E7-48622E88B940}"/>
    <pc:docChg chg="addSld delSld modSld sldOrd modSection">
      <pc:chgData name="Gürel, Serhat" userId="S::guerse01@thu.de::f9109a74-3dd4-4140-a5b9-1b4d224dbd83" providerId="AD" clId="Web-{7D15F768-3ABC-6A23-63E7-48622E88B940}" dt="2025-04-23T19:56:41.199" v="1244"/>
      <pc:docMkLst>
        <pc:docMk/>
      </pc:docMkLst>
      <pc:sldChg chg="modSp">
        <pc:chgData name="Gürel, Serhat" userId="S::guerse01@thu.de::f9109a74-3dd4-4140-a5b9-1b4d224dbd83" providerId="AD" clId="Web-{7D15F768-3ABC-6A23-63E7-48622E88B940}" dt="2025-04-23T19:56:07.932" v="1239" actId="20577"/>
        <pc:sldMkLst>
          <pc:docMk/>
          <pc:sldMk cId="931220665" sldId="545"/>
        </pc:sldMkLst>
        <pc:spChg chg="mod">
          <ac:chgData name="Gürel, Serhat" userId="S::guerse01@thu.de::f9109a74-3dd4-4140-a5b9-1b4d224dbd83" providerId="AD" clId="Web-{7D15F768-3ABC-6A23-63E7-48622E88B940}" dt="2025-04-23T19:56:07.932" v="1239" actId="20577"/>
          <ac:spMkLst>
            <pc:docMk/>
            <pc:sldMk cId="931220665" sldId="545"/>
            <ac:spMk id="2" creationId="{AE3750EF-7489-877B-270A-6E6829D05D75}"/>
          </ac:spMkLst>
        </pc:spChg>
      </pc:sldChg>
      <pc:sldChg chg="addSp delSp modSp del mod modClrScheme chgLayout">
        <pc:chgData name="Gürel, Serhat" userId="S::guerse01@thu.de::f9109a74-3dd4-4140-a5b9-1b4d224dbd83" providerId="AD" clId="Web-{7D15F768-3ABC-6A23-63E7-48622E88B940}" dt="2025-04-23T18:18:05.717" v="97"/>
        <pc:sldMkLst>
          <pc:docMk/>
          <pc:sldMk cId="2747976840" sldId="547"/>
        </pc:sldMkLst>
      </pc:sldChg>
      <pc:sldChg chg="modSp">
        <pc:chgData name="Gürel, Serhat" userId="S::guerse01@thu.de::f9109a74-3dd4-4140-a5b9-1b4d224dbd83" providerId="AD" clId="Web-{7D15F768-3ABC-6A23-63E7-48622E88B940}" dt="2025-04-23T19:56:17.604" v="1241" actId="20577"/>
        <pc:sldMkLst>
          <pc:docMk/>
          <pc:sldMk cId="241069183" sldId="548"/>
        </pc:sldMkLst>
        <pc:spChg chg="mod">
          <ac:chgData name="Gürel, Serhat" userId="S::guerse01@thu.de::f9109a74-3dd4-4140-a5b9-1b4d224dbd83" providerId="AD" clId="Web-{7D15F768-3ABC-6A23-63E7-48622E88B940}" dt="2025-04-23T19:56:17.604" v="1241" actId="20577"/>
          <ac:spMkLst>
            <pc:docMk/>
            <pc:sldMk cId="241069183" sldId="548"/>
            <ac:spMk id="2" creationId="{EF83182C-0DBA-24C6-E040-F7FC011A5628}"/>
          </ac:spMkLst>
        </pc:spChg>
      </pc:sldChg>
      <pc:sldChg chg="modSp del">
        <pc:chgData name="Gürel, Serhat" userId="S::guerse01@thu.de::f9109a74-3dd4-4140-a5b9-1b4d224dbd83" providerId="AD" clId="Web-{7D15F768-3ABC-6A23-63E7-48622E88B940}" dt="2025-04-23T19:50:17.714" v="1232"/>
        <pc:sldMkLst>
          <pc:docMk/>
          <pc:sldMk cId="4156965494" sldId="550"/>
        </pc:sldMkLst>
      </pc:sldChg>
      <pc:sldChg chg="modSp">
        <pc:chgData name="Gürel, Serhat" userId="S::guerse01@thu.de::f9109a74-3dd4-4140-a5b9-1b4d224dbd83" providerId="AD" clId="Web-{7D15F768-3ABC-6A23-63E7-48622E88B940}" dt="2025-04-23T19:05:03.596" v="985" actId="20577"/>
        <pc:sldMkLst>
          <pc:docMk/>
          <pc:sldMk cId="3350387824" sldId="551"/>
        </pc:sldMkLst>
        <pc:spChg chg="mod">
          <ac:chgData name="Gürel, Serhat" userId="S::guerse01@thu.de::f9109a74-3dd4-4140-a5b9-1b4d224dbd83" providerId="AD" clId="Web-{7D15F768-3ABC-6A23-63E7-48622E88B940}" dt="2025-04-23T19:05:03.596" v="985" actId="20577"/>
          <ac:spMkLst>
            <pc:docMk/>
            <pc:sldMk cId="3350387824" sldId="551"/>
            <ac:spMk id="2" creationId="{BA4ED763-71F7-02A4-89D5-B93BFA0E665D}"/>
          </ac:spMkLst>
        </pc:spChg>
        <pc:spChg chg="mod">
          <ac:chgData name="Gürel, Serhat" userId="S::guerse01@thu.de::f9109a74-3dd4-4140-a5b9-1b4d224dbd83" providerId="AD" clId="Web-{7D15F768-3ABC-6A23-63E7-48622E88B940}" dt="2025-04-23T18:38:16.787" v="485" actId="20577"/>
          <ac:spMkLst>
            <pc:docMk/>
            <pc:sldMk cId="3350387824" sldId="551"/>
            <ac:spMk id="3" creationId="{45748BFC-28A6-B1FB-8B3F-6A30BD3A5C5E}"/>
          </ac:spMkLst>
        </pc:spChg>
        <pc:spChg chg="mod">
          <ac:chgData name="Gürel, Serhat" userId="S::guerse01@thu.de::f9109a74-3dd4-4140-a5b9-1b4d224dbd83" providerId="AD" clId="Web-{7D15F768-3ABC-6A23-63E7-48622E88B940}" dt="2025-04-23T18:38:09.865" v="479" actId="20577"/>
          <ac:spMkLst>
            <pc:docMk/>
            <pc:sldMk cId="3350387824" sldId="551"/>
            <ac:spMk id="4" creationId="{6FE4E83A-D053-330A-86CA-0596840E6220}"/>
          </ac:spMkLst>
        </pc:spChg>
      </pc:sldChg>
      <pc:sldChg chg="modSp new mod modClrScheme chgLayout">
        <pc:chgData name="Gürel, Serhat" userId="S::guerse01@thu.de::f9109a74-3dd4-4140-a5b9-1b4d224dbd83" providerId="AD" clId="Web-{7D15F768-3ABC-6A23-63E7-48622E88B940}" dt="2025-04-23T18:17:42.073" v="96" actId="20577"/>
        <pc:sldMkLst>
          <pc:docMk/>
          <pc:sldMk cId="3309081480" sldId="552"/>
        </pc:sldMkLst>
        <pc:spChg chg="mod ord">
          <ac:chgData name="Gürel, Serhat" userId="S::guerse01@thu.de::f9109a74-3dd4-4140-a5b9-1b4d224dbd83" providerId="AD" clId="Web-{7D15F768-3ABC-6A23-63E7-48622E88B940}" dt="2025-04-23T18:11:36.401" v="49" actId="20577"/>
          <ac:spMkLst>
            <pc:docMk/>
            <pc:sldMk cId="3309081480" sldId="552"/>
            <ac:spMk id="2" creationId="{F9E8955A-DC62-33CB-0F8A-598316CE6E7A}"/>
          </ac:spMkLst>
        </pc:spChg>
        <pc:spChg chg="mod ord">
          <ac:chgData name="Gürel, Serhat" userId="S::guerse01@thu.de::f9109a74-3dd4-4140-a5b9-1b4d224dbd83" providerId="AD" clId="Web-{7D15F768-3ABC-6A23-63E7-48622E88B940}" dt="2025-04-23T18:17:42.073" v="96" actId="20577"/>
          <ac:spMkLst>
            <pc:docMk/>
            <pc:sldMk cId="3309081480" sldId="552"/>
            <ac:spMk id="3" creationId="{718964F2-B7AB-8A0F-BA51-B6C8B4A1580A}"/>
          </ac:spMkLst>
        </pc:spChg>
      </pc:sldChg>
      <pc:sldChg chg="addSp modSp new mod modClrScheme chgLayout">
        <pc:chgData name="Gürel, Serhat" userId="S::guerse01@thu.de::f9109a74-3dd4-4140-a5b9-1b4d224dbd83" providerId="AD" clId="Web-{7D15F768-3ABC-6A23-63E7-48622E88B940}" dt="2025-04-23T18:35:48.312" v="471" actId="20577"/>
        <pc:sldMkLst>
          <pc:docMk/>
          <pc:sldMk cId="2015833405" sldId="554"/>
        </pc:sldMkLst>
        <pc:spChg chg="mod ord">
          <ac:chgData name="Gürel, Serhat" userId="S::guerse01@thu.de::f9109a74-3dd4-4140-a5b9-1b4d224dbd83" providerId="AD" clId="Web-{7D15F768-3ABC-6A23-63E7-48622E88B940}" dt="2025-04-23T18:26:47.539" v="174"/>
          <ac:spMkLst>
            <pc:docMk/>
            <pc:sldMk cId="2015833405" sldId="554"/>
            <ac:spMk id="3" creationId="{016FE75D-76D5-164D-6FEC-51BBF055B912}"/>
          </ac:spMkLst>
        </pc:spChg>
        <pc:spChg chg="add mod ord">
          <ac:chgData name="Gürel, Serhat" userId="S::guerse01@thu.de::f9109a74-3dd4-4140-a5b9-1b4d224dbd83" providerId="AD" clId="Web-{7D15F768-3ABC-6A23-63E7-48622E88B940}" dt="2025-04-23T18:26:47.539" v="174"/>
          <ac:spMkLst>
            <pc:docMk/>
            <pc:sldMk cId="2015833405" sldId="554"/>
            <ac:spMk id="5" creationId="{73A6626A-23A3-1AAE-18DE-F16FD19AAE54}"/>
          </ac:spMkLst>
        </pc:spChg>
      </pc:sldChg>
      <pc:sldChg chg="modSp">
        <pc:chgData name="Gürel, Serhat" userId="S::guerse01@thu.de::f9109a74-3dd4-4140-a5b9-1b4d224dbd83" providerId="AD" clId="Web-{7D15F768-3ABC-6A23-63E7-48622E88B940}" dt="2025-04-23T19:56:13.073" v="1240" actId="20577"/>
        <pc:sldMkLst>
          <pc:docMk/>
          <pc:sldMk cId="3730379086" sldId="555"/>
        </pc:sldMkLst>
        <pc:spChg chg="mod">
          <ac:chgData name="Gürel, Serhat" userId="S::guerse01@thu.de::f9109a74-3dd4-4140-a5b9-1b4d224dbd83" providerId="AD" clId="Web-{7D15F768-3ABC-6A23-63E7-48622E88B940}" dt="2025-04-23T19:56:13.073" v="1240" actId="20577"/>
          <ac:spMkLst>
            <pc:docMk/>
            <pc:sldMk cId="3730379086" sldId="555"/>
            <ac:spMk id="2" creationId="{3CE505A5-2C4B-2539-D033-85192D6C9E3A}"/>
          </ac:spMkLst>
        </pc:spChg>
      </pc:sldChg>
      <pc:sldChg chg="modSp">
        <pc:chgData name="Gürel, Serhat" userId="S::guerse01@thu.de::f9109a74-3dd4-4140-a5b9-1b4d224dbd83" providerId="AD" clId="Web-{7D15F768-3ABC-6A23-63E7-48622E88B940}" dt="2025-04-23T19:56:23.214" v="1242" actId="20577"/>
        <pc:sldMkLst>
          <pc:docMk/>
          <pc:sldMk cId="309305188" sldId="556"/>
        </pc:sldMkLst>
        <pc:spChg chg="mod">
          <ac:chgData name="Gürel, Serhat" userId="S::guerse01@thu.de::f9109a74-3dd4-4140-a5b9-1b4d224dbd83" providerId="AD" clId="Web-{7D15F768-3ABC-6A23-63E7-48622E88B940}" dt="2025-04-23T19:56:23.214" v="1242" actId="20577"/>
          <ac:spMkLst>
            <pc:docMk/>
            <pc:sldMk cId="309305188" sldId="556"/>
            <ac:spMk id="2" creationId="{8D9631E4-6E96-310C-A09A-8B4FEA5D2910}"/>
          </ac:spMkLst>
        </pc:spChg>
      </pc:sldChg>
      <pc:sldChg chg="modSp ord">
        <pc:chgData name="Gürel, Serhat" userId="S::guerse01@thu.de::f9109a74-3dd4-4140-a5b9-1b4d224dbd83" providerId="AD" clId="Web-{7D15F768-3ABC-6A23-63E7-48622E88B940}" dt="2025-04-23T19:56:02.635" v="1238" actId="20577"/>
        <pc:sldMkLst>
          <pc:docMk/>
          <pc:sldMk cId="3034910011" sldId="558"/>
        </pc:sldMkLst>
        <pc:spChg chg="mod">
          <ac:chgData name="Gürel, Serhat" userId="S::guerse01@thu.de::f9109a74-3dd4-4140-a5b9-1b4d224dbd83" providerId="AD" clId="Web-{7D15F768-3ABC-6A23-63E7-48622E88B940}" dt="2025-04-23T19:56:02.635" v="1238" actId="20577"/>
          <ac:spMkLst>
            <pc:docMk/>
            <pc:sldMk cId="3034910011" sldId="558"/>
            <ac:spMk id="4" creationId="{DA5795C0-1720-B7C1-788F-6A2D7C6EC9D2}"/>
          </ac:spMkLst>
        </pc:spChg>
      </pc:sldChg>
      <pc:sldChg chg="modSp new">
        <pc:chgData name="Gürel, Serhat" userId="S::guerse01@thu.de::f9109a74-3dd4-4140-a5b9-1b4d224dbd83" providerId="AD" clId="Web-{7D15F768-3ABC-6A23-63E7-48622E88B940}" dt="2025-04-23T19:51:13.748" v="1236" actId="20577"/>
        <pc:sldMkLst>
          <pc:docMk/>
          <pc:sldMk cId="1308784960" sldId="559"/>
        </pc:sldMkLst>
      </pc:sldChg>
      <pc:sldChg chg="del">
        <pc:chgData name="Gürel, Serhat" userId="S::guerse01@thu.de::f9109a74-3dd4-4140-a5b9-1b4d224dbd83" providerId="AD" clId="Web-{7D15F768-3ABC-6A23-63E7-48622E88B940}" dt="2025-04-23T19:56:37.620" v="1243"/>
        <pc:sldMkLst>
          <pc:docMk/>
          <pc:sldMk cId="2372688203" sldId="560"/>
        </pc:sldMkLst>
      </pc:sldChg>
      <pc:sldChg chg="del">
        <pc:chgData name="Gürel, Serhat" userId="S::guerse01@thu.de::f9109a74-3dd4-4140-a5b9-1b4d224dbd83" providerId="AD" clId="Web-{7D15F768-3ABC-6A23-63E7-48622E88B940}" dt="2025-04-23T19:56:41.199" v="1244"/>
        <pc:sldMkLst>
          <pc:docMk/>
          <pc:sldMk cId="760259852" sldId="561"/>
        </pc:sldMkLst>
      </pc:sldChg>
    </pc:docChg>
  </pc:docChgLst>
  <pc:docChgLst>
    <pc:chgData name="Talmon-l Armée, Valentin" userId="S::talmva01@thu.de::314dbcac-e3c1-4a7c-a754-2e7a7828d16a" providerId="AD" clId="Web-{4FEC5036-116C-694D-FA7D-869FDFFEB209}"/>
    <pc:docChg chg="addSld modSld sldOrd modSection">
      <pc:chgData name="Talmon-l Armée, Valentin" userId="S::talmva01@thu.de::314dbcac-e3c1-4a7c-a754-2e7a7828d16a" providerId="AD" clId="Web-{4FEC5036-116C-694D-FA7D-869FDFFEB209}" dt="2025-04-25T14:48:23.615" v="183" actId="20577"/>
      <pc:docMkLst>
        <pc:docMk/>
      </pc:docMkLst>
      <pc:sldChg chg="addSp delSp modSp">
        <pc:chgData name="Talmon-l Armée, Valentin" userId="S::talmva01@thu.de::314dbcac-e3c1-4a7c-a754-2e7a7828d16a" providerId="AD" clId="Web-{4FEC5036-116C-694D-FA7D-869FDFFEB209}" dt="2025-04-25T13:38:59.347" v="77"/>
        <pc:sldMkLst>
          <pc:docMk/>
          <pc:sldMk cId="769548059" sldId="544"/>
        </pc:sldMkLst>
        <pc:picChg chg="add mod">
          <ac:chgData name="Talmon-l Armée, Valentin" userId="S::talmva01@thu.de::314dbcac-e3c1-4a7c-a754-2e7a7828d16a" providerId="AD" clId="Web-{4FEC5036-116C-694D-FA7D-869FDFFEB209}" dt="2025-04-25T13:38:18.785" v="69"/>
          <ac:picMkLst>
            <pc:docMk/>
            <pc:sldMk cId="769548059" sldId="544"/>
            <ac:picMk id="7" creationId="{A4279A6C-F4D5-1A7D-4BD5-872C5597F05B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3:38:40.207" v="73"/>
          <ac:picMkLst>
            <pc:docMk/>
            <pc:sldMk cId="769548059" sldId="544"/>
            <ac:picMk id="8" creationId="{57445EDF-C044-E038-05A5-4D8164C1C0C4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3:38:59.347" v="77"/>
          <ac:picMkLst>
            <pc:docMk/>
            <pc:sldMk cId="769548059" sldId="544"/>
            <ac:picMk id="10" creationId="{8C959187-C2C5-5D79-61D6-7FE37FA35AB3}"/>
          </ac:picMkLst>
        </pc:picChg>
      </pc:sldChg>
      <pc:sldChg chg="addSp delSp modSp">
        <pc:chgData name="Talmon-l Armée, Valentin" userId="S::talmva01@thu.de::314dbcac-e3c1-4a7c-a754-2e7a7828d16a" providerId="AD" clId="Web-{4FEC5036-116C-694D-FA7D-869FDFFEB209}" dt="2025-04-25T13:37:42.582" v="64"/>
        <pc:sldMkLst>
          <pc:docMk/>
          <pc:sldMk cId="931220665" sldId="545"/>
        </pc:sldMkLst>
        <pc:picChg chg="add mod">
          <ac:chgData name="Talmon-l Armée, Valentin" userId="S::talmva01@thu.de::314dbcac-e3c1-4a7c-a754-2e7a7828d16a" providerId="AD" clId="Web-{4FEC5036-116C-694D-FA7D-869FDFFEB209}" dt="2025-04-25T13:37:42.582" v="64"/>
          <ac:picMkLst>
            <pc:docMk/>
            <pc:sldMk cId="931220665" sldId="545"/>
            <ac:picMk id="6" creationId="{BC04ECE6-9BBD-FDFA-871B-7901AB161412}"/>
          </ac:picMkLst>
        </pc:picChg>
      </pc:sldChg>
      <pc:sldChg chg="addSp delSp modSp">
        <pc:chgData name="Talmon-l Armée, Valentin" userId="S::talmva01@thu.de::314dbcac-e3c1-4a7c-a754-2e7a7828d16a" providerId="AD" clId="Web-{4FEC5036-116C-694D-FA7D-869FDFFEB209}" dt="2025-04-25T14:01:34.022" v="98" actId="1076"/>
        <pc:sldMkLst>
          <pc:docMk/>
          <pc:sldMk cId="241069183" sldId="548"/>
        </pc:sldMkLst>
        <pc:picChg chg="add mod">
          <ac:chgData name="Talmon-l Armée, Valentin" userId="S::talmva01@thu.de::314dbcac-e3c1-4a7c-a754-2e7a7828d16a" providerId="AD" clId="Web-{4FEC5036-116C-694D-FA7D-869FDFFEB209}" dt="2025-04-25T13:59:07.723" v="88" actId="1076"/>
          <ac:picMkLst>
            <pc:docMk/>
            <pc:sldMk cId="241069183" sldId="548"/>
            <ac:picMk id="9" creationId="{5D7EF23E-32F2-D9CF-413E-D70D9A0BA1E1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3:59:54.989" v="91" actId="1076"/>
          <ac:picMkLst>
            <pc:docMk/>
            <pc:sldMk cId="241069183" sldId="548"/>
            <ac:picMk id="10" creationId="{591F842C-AFCC-32CA-71B1-89DFC3325ADA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00:38.677" v="94" actId="1076"/>
          <ac:picMkLst>
            <pc:docMk/>
            <pc:sldMk cId="241069183" sldId="548"/>
            <ac:picMk id="11" creationId="{BBDC1FC8-7D9B-642A-3E2F-CEB1D231F3B0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01:34.022" v="98" actId="1076"/>
          <ac:picMkLst>
            <pc:docMk/>
            <pc:sldMk cId="241069183" sldId="548"/>
            <ac:picMk id="12" creationId="{139F1EA8-EE38-3247-C069-4268B87A4211}"/>
          </ac:picMkLst>
        </pc:picChg>
      </pc:sldChg>
      <pc:sldChg chg="addSp delSp modSp">
        <pc:chgData name="Talmon-l Armée, Valentin" userId="S::talmva01@thu.de::314dbcac-e3c1-4a7c-a754-2e7a7828d16a" providerId="AD" clId="Web-{4FEC5036-116C-694D-FA7D-869FDFFEB209}" dt="2025-04-25T13:40:08.707" v="84" actId="1076"/>
        <pc:sldMkLst>
          <pc:docMk/>
          <pc:sldMk cId="3730379086" sldId="555"/>
        </pc:sldMkLst>
        <pc:picChg chg="add mod">
          <ac:chgData name="Talmon-l Armée, Valentin" userId="S::talmva01@thu.de::314dbcac-e3c1-4a7c-a754-2e7a7828d16a" providerId="AD" clId="Web-{4FEC5036-116C-694D-FA7D-869FDFFEB209}" dt="2025-04-25T13:39:58.894" v="83" actId="1076"/>
          <ac:picMkLst>
            <pc:docMk/>
            <pc:sldMk cId="3730379086" sldId="555"/>
            <ac:picMk id="7" creationId="{AEC7F83D-D914-9B7F-FCB4-960CA51190E1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3:40:08.707" v="84" actId="1076"/>
          <ac:picMkLst>
            <pc:docMk/>
            <pc:sldMk cId="3730379086" sldId="555"/>
            <ac:picMk id="8" creationId="{59EF935B-8076-6426-9CA6-6785AC08B48D}"/>
          </ac:picMkLst>
        </pc:picChg>
      </pc:sldChg>
      <pc:sldChg chg="addSp delSp modSp ord">
        <pc:chgData name="Talmon-l Armée, Valentin" userId="S::talmva01@thu.de::314dbcac-e3c1-4a7c-a754-2e7a7828d16a" providerId="AD" clId="Web-{4FEC5036-116C-694D-FA7D-869FDFFEB209}" dt="2025-04-25T14:41:29.204" v="143"/>
        <pc:sldMkLst>
          <pc:docMk/>
          <pc:sldMk cId="309305188" sldId="556"/>
        </pc:sldMkLst>
        <pc:picChg chg="add mod">
          <ac:chgData name="Talmon-l Armée, Valentin" userId="S::talmva01@thu.de::314dbcac-e3c1-4a7c-a754-2e7a7828d16a" providerId="AD" clId="Web-{4FEC5036-116C-694D-FA7D-869FDFFEB209}" dt="2025-04-25T14:41:29.204" v="143"/>
          <ac:picMkLst>
            <pc:docMk/>
            <pc:sldMk cId="309305188" sldId="556"/>
            <ac:picMk id="4" creationId="{0E564B57-D2DB-A4C8-4BFD-3B3F900AC1A0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0:53.110" v="136"/>
          <ac:picMkLst>
            <pc:docMk/>
            <pc:sldMk cId="309305188" sldId="556"/>
            <ac:picMk id="7" creationId="{834D0C0E-1EFF-EFE7-262C-AC1D32E16E7E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02.719" v="137"/>
          <ac:picMkLst>
            <pc:docMk/>
            <pc:sldMk cId="309305188" sldId="556"/>
            <ac:picMk id="8" creationId="{F968D0CB-46D9-6B17-6191-FB1865C9553F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09.719" v="138"/>
          <ac:picMkLst>
            <pc:docMk/>
            <pc:sldMk cId="309305188" sldId="556"/>
            <ac:picMk id="9" creationId="{42AF0A12-EC92-DDC1-4662-FB9DD5CB7CA1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13.610" v="139"/>
          <ac:picMkLst>
            <pc:docMk/>
            <pc:sldMk cId="309305188" sldId="556"/>
            <ac:picMk id="10" creationId="{72FC33EB-3A0A-95B0-4DA3-5AF87DB71059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16.985" v="140"/>
          <ac:picMkLst>
            <pc:docMk/>
            <pc:sldMk cId="309305188" sldId="556"/>
            <ac:picMk id="11" creationId="{A8A93E27-E129-4781-C2EC-EA22A9926FB2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22.282" v="141"/>
          <ac:picMkLst>
            <pc:docMk/>
            <pc:sldMk cId="309305188" sldId="556"/>
            <ac:picMk id="12" creationId="{7A25A2C9-1D70-9AAD-A9E1-4CA5DEDA9F1E}"/>
          </ac:picMkLst>
        </pc:picChg>
        <pc:picChg chg="add mod">
          <ac:chgData name="Talmon-l Armée, Valentin" userId="S::talmva01@thu.de::314dbcac-e3c1-4a7c-a754-2e7a7828d16a" providerId="AD" clId="Web-{4FEC5036-116C-694D-FA7D-869FDFFEB209}" dt="2025-04-25T14:41:25.860" v="142"/>
          <ac:picMkLst>
            <pc:docMk/>
            <pc:sldMk cId="309305188" sldId="556"/>
            <ac:picMk id="13" creationId="{94B76955-131B-AEF3-E0E2-C05B55F01852}"/>
          </ac:picMkLst>
        </pc:picChg>
      </pc:sldChg>
      <pc:sldChg chg="addSp delSp modSp">
        <pc:chgData name="Talmon-l Armée, Valentin" userId="S::talmva01@thu.de::314dbcac-e3c1-4a7c-a754-2e7a7828d16a" providerId="AD" clId="Web-{4FEC5036-116C-694D-FA7D-869FDFFEB209}" dt="2025-04-25T14:46:52.489" v="147"/>
        <pc:sldMkLst>
          <pc:docMk/>
          <pc:sldMk cId="522290325" sldId="559"/>
        </pc:sldMkLst>
      </pc:sldChg>
      <pc:sldChg chg="modSp new">
        <pc:chgData name="Talmon-l Armée, Valentin" userId="S::talmva01@thu.de::314dbcac-e3c1-4a7c-a754-2e7a7828d16a" providerId="AD" clId="Web-{4FEC5036-116C-694D-FA7D-869FDFFEB209}" dt="2025-04-25T14:47:07.317" v="170" actId="20577"/>
        <pc:sldMkLst>
          <pc:docMk/>
          <pc:sldMk cId="1244614057" sldId="561"/>
        </pc:sldMkLst>
        <pc:spChg chg="mod">
          <ac:chgData name="Talmon-l Armée, Valentin" userId="S::talmva01@thu.de::314dbcac-e3c1-4a7c-a754-2e7a7828d16a" providerId="AD" clId="Web-{4FEC5036-116C-694D-FA7D-869FDFFEB209}" dt="2025-04-25T14:47:07.317" v="170" actId="20577"/>
          <ac:spMkLst>
            <pc:docMk/>
            <pc:sldMk cId="1244614057" sldId="561"/>
            <ac:spMk id="3" creationId="{5D0E500A-747E-3104-58F7-45AF4BD0E154}"/>
          </ac:spMkLst>
        </pc:spChg>
      </pc:sldChg>
      <pc:sldChg chg="modSp new mod modClrScheme chgLayout">
        <pc:chgData name="Talmon-l Armée, Valentin" userId="S::talmva01@thu.de::314dbcac-e3c1-4a7c-a754-2e7a7828d16a" providerId="AD" clId="Web-{4FEC5036-116C-694D-FA7D-869FDFFEB209}" dt="2025-04-25T14:48:23.615" v="183" actId="20577"/>
        <pc:sldMkLst>
          <pc:docMk/>
          <pc:sldMk cId="2983833818" sldId="562"/>
        </pc:sldMkLst>
      </pc:sldChg>
    </pc:docChg>
  </pc:docChgLst>
  <pc:docChgLst>
    <pc:chgData name="Pyczot, Paulina" userId="S::pyczpa01@thu.de::66135d38-72d6-4a76-8abb-ae857571ac21" providerId="AD" clId="Web-{8E611722-E614-4462-AC94-897707684EFA}"/>
    <pc:docChg chg="modSld">
      <pc:chgData name="Pyczot, Paulina" userId="S::pyczpa01@thu.de::66135d38-72d6-4a76-8abb-ae857571ac21" providerId="AD" clId="Web-{8E611722-E614-4462-AC94-897707684EFA}" dt="2025-05-01T16:37:05.111" v="101" actId="20577"/>
      <pc:docMkLst>
        <pc:docMk/>
      </pc:docMkLst>
      <pc:sldChg chg="addSp modSp">
        <pc:chgData name="Pyczot, Paulina" userId="S::pyczpa01@thu.de::66135d38-72d6-4a76-8abb-ae857571ac21" providerId="AD" clId="Web-{8E611722-E614-4462-AC94-897707684EFA}" dt="2025-05-01T16:27:20.947" v="18" actId="1076"/>
        <pc:sldMkLst>
          <pc:docMk/>
          <pc:sldMk cId="3309081480" sldId="552"/>
        </pc:sldMkLst>
        <pc:spChg chg="mod">
          <ac:chgData name="Pyczot, Paulina" userId="S::pyczpa01@thu.de::66135d38-72d6-4a76-8abb-ae857571ac21" providerId="AD" clId="Web-{8E611722-E614-4462-AC94-897707684EFA}" dt="2025-05-01T16:27:09.165" v="15" actId="14100"/>
          <ac:spMkLst>
            <pc:docMk/>
            <pc:sldMk cId="3309081480" sldId="552"/>
            <ac:spMk id="3" creationId="{718964F2-B7AB-8A0F-BA51-B6C8B4A1580A}"/>
          </ac:spMkLst>
        </pc:spChg>
        <pc:picChg chg="add mod">
          <ac:chgData name="Pyczot, Paulina" userId="S::pyczpa01@thu.de::66135d38-72d6-4a76-8abb-ae857571ac21" providerId="AD" clId="Web-{8E611722-E614-4462-AC94-897707684EFA}" dt="2025-05-01T16:27:20.947" v="18" actId="1076"/>
          <ac:picMkLst>
            <pc:docMk/>
            <pc:sldMk cId="3309081480" sldId="552"/>
            <ac:picMk id="4" creationId="{5E45F384-E64E-6CE5-3F02-BA94F8690603}"/>
          </ac:picMkLst>
        </pc:picChg>
      </pc:sldChg>
      <pc:sldChg chg="addSp delSp modSp">
        <pc:chgData name="Pyczot, Paulina" userId="S::pyczpa01@thu.de::66135d38-72d6-4a76-8abb-ae857571ac21" providerId="AD" clId="Web-{8E611722-E614-4462-AC94-897707684EFA}" dt="2025-05-01T16:34:35.700" v="53" actId="20577"/>
        <pc:sldMkLst>
          <pc:docMk/>
          <pc:sldMk cId="2015833405" sldId="554"/>
        </pc:sldMkLst>
        <pc:spChg chg="add mod">
          <ac:chgData name="Pyczot, Paulina" userId="S::pyczpa01@thu.de::66135d38-72d6-4a76-8abb-ae857571ac21" providerId="AD" clId="Web-{8E611722-E614-4462-AC94-897707684EFA}" dt="2025-05-01T16:33:28.666" v="28" actId="14100"/>
          <ac:spMkLst>
            <pc:docMk/>
            <pc:sldMk cId="2015833405" sldId="554"/>
            <ac:spMk id="7" creationId="{8BAB24D7-3DC2-87EF-342F-071CEE877C63}"/>
          </ac:spMkLst>
        </pc:spChg>
        <pc:spChg chg="mod">
          <ac:chgData name="Pyczot, Paulina" userId="S::pyczpa01@thu.de::66135d38-72d6-4a76-8abb-ae857571ac21" providerId="AD" clId="Web-{8E611722-E614-4462-AC94-897707684EFA}" dt="2025-05-01T16:34:35.700" v="53" actId="20577"/>
          <ac:spMkLst>
            <pc:docMk/>
            <pc:sldMk cId="2015833405" sldId="554"/>
            <ac:spMk id="9" creationId="{C2B134A7-6953-0B26-3041-F583E49AEA1E}"/>
          </ac:spMkLst>
        </pc:spChg>
        <pc:spChg chg="add del">
          <ac:chgData name="Pyczot, Paulina" userId="S::pyczpa01@thu.de::66135d38-72d6-4a76-8abb-ae857571ac21" providerId="AD" clId="Web-{8E611722-E614-4462-AC94-897707684EFA}" dt="2025-05-01T16:33:33.995" v="30"/>
          <ac:spMkLst>
            <pc:docMk/>
            <pc:sldMk cId="2015833405" sldId="554"/>
            <ac:spMk id="11" creationId="{99257075-9136-815B-1C3C-AFB285674221}"/>
          </ac:spMkLst>
        </pc:spChg>
        <pc:spChg chg="add mod">
          <ac:chgData name="Pyczot, Paulina" userId="S::pyczpa01@thu.de::66135d38-72d6-4a76-8abb-ae857571ac21" providerId="AD" clId="Web-{8E611722-E614-4462-AC94-897707684EFA}" dt="2025-05-01T16:33:49.448" v="33" actId="14100"/>
          <ac:spMkLst>
            <pc:docMk/>
            <pc:sldMk cId="2015833405" sldId="554"/>
            <ac:spMk id="12" creationId="{D24AF48F-CEA5-B43E-09A1-AEF8F8448A69}"/>
          </ac:spMkLst>
        </pc:spChg>
        <pc:spChg chg="del">
          <ac:chgData name="Pyczot, Paulina" userId="S::pyczpa01@thu.de::66135d38-72d6-4a76-8abb-ae857571ac21" providerId="AD" clId="Web-{8E611722-E614-4462-AC94-897707684EFA}" dt="2025-05-01T16:32:43.571" v="19"/>
          <ac:spMkLst>
            <pc:docMk/>
            <pc:sldMk cId="2015833405" sldId="554"/>
            <ac:spMk id="14" creationId="{A0E25D5E-8EBA-C880-39CE-017EBFFB857B}"/>
          </ac:spMkLst>
        </pc:spChg>
        <pc:picChg chg="add mod">
          <ac:chgData name="Pyczot, Paulina" userId="S::pyczpa01@thu.de::66135d38-72d6-4a76-8abb-ae857571ac21" providerId="AD" clId="Web-{8E611722-E614-4462-AC94-897707684EFA}" dt="2025-05-01T16:32:47.852" v="21" actId="1076"/>
          <ac:picMkLst>
            <pc:docMk/>
            <pc:sldMk cId="2015833405" sldId="554"/>
            <ac:picMk id="2" creationId="{F59810C8-8F8C-83B5-BCE7-F7DA35F32C6F}"/>
          </ac:picMkLst>
        </pc:picChg>
        <pc:picChg chg="add del mod">
          <ac:chgData name="Pyczot, Paulina" userId="S::pyczpa01@thu.de::66135d38-72d6-4a76-8abb-ae857571ac21" providerId="AD" clId="Web-{8E611722-E614-4462-AC94-897707684EFA}" dt="2025-05-01T16:33:09.728" v="23"/>
          <ac:picMkLst>
            <pc:docMk/>
            <pc:sldMk cId="2015833405" sldId="554"/>
            <ac:picMk id="4" creationId="{DDB13824-2AF1-AC69-D465-46533F864D80}"/>
          </ac:picMkLst>
        </pc:picChg>
      </pc:sldChg>
      <pc:sldChg chg="modSp">
        <pc:chgData name="Pyczot, Paulina" userId="S::pyczpa01@thu.de::66135d38-72d6-4a76-8abb-ae857571ac21" providerId="AD" clId="Web-{8E611722-E614-4462-AC94-897707684EFA}" dt="2025-05-01T16:37:05.111" v="101" actId="20577"/>
        <pc:sldMkLst>
          <pc:docMk/>
          <pc:sldMk cId="497723914" sldId="564"/>
        </pc:sldMkLst>
        <pc:spChg chg="mod">
          <ac:chgData name="Pyczot, Paulina" userId="S::pyczpa01@thu.de::66135d38-72d6-4a76-8abb-ae857571ac21" providerId="AD" clId="Web-{8E611722-E614-4462-AC94-897707684EFA}" dt="2025-05-01T16:37:05.111" v="101" actId="20577"/>
          <ac:spMkLst>
            <pc:docMk/>
            <pc:sldMk cId="497723914" sldId="564"/>
            <ac:spMk id="8" creationId="{0C06C4D9-C63E-4DAA-393C-4AB545851AD5}"/>
          </ac:spMkLst>
        </pc:spChg>
      </pc:sldChg>
      <pc:sldChg chg="modSp">
        <pc:chgData name="Pyczot, Paulina" userId="S::pyczpa01@thu.de::66135d38-72d6-4a76-8abb-ae857571ac21" providerId="AD" clId="Web-{8E611722-E614-4462-AC94-897707684EFA}" dt="2025-05-01T16:35:28.530" v="54" actId="20577"/>
        <pc:sldMkLst>
          <pc:docMk/>
          <pc:sldMk cId="1739205820" sldId="565"/>
        </pc:sldMkLst>
        <pc:spChg chg="mod">
          <ac:chgData name="Pyczot, Paulina" userId="S::pyczpa01@thu.de::66135d38-72d6-4a76-8abb-ae857571ac21" providerId="AD" clId="Web-{8E611722-E614-4462-AC94-897707684EFA}" dt="2025-05-01T16:35:28.530" v="54" actId="20577"/>
          <ac:spMkLst>
            <pc:docMk/>
            <pc:sldMk cId="1739205820" sldId="565"/>
            <ac:spMk id="16" creationId="{CE9B9150-0481-9A9A-24FD-2EB3831EE767}"/>
          </ac:spMkLst>
        </pc:spChg>
      </pc:sldChg>
    </pc:docChg>
  </pc:docChgLst>
  <pc:docChgLst>
    <pc:chgData name="Deusch, Chantal" userId="50f7dbdb-196b-49e0-aa33-1929ce392234" providerId="ADAL" clId="{1FEDE7AE-9D47-46A3-9AED-35230666B6F1}"/>
    <pc:docChg chg="addSld modSld">
      <pc:chgData name="Deusch, Chantal" userId="50f7dbdb-196b-49e0-aa33-1929ce392234" providerId="ADAL" clId="{1FEDE7AE-9D47-46A3-9AED-35230666B6F1}" dt="2025-04-29T07:13:53.011" v="56" actId="20577"/>
      <pc:docMkLst>
        <pc:docMk/>
      </pc:docMkLst>
      <pc:sldChg chg="modSp add mod">
        <pc:chgData name="Deusch, Chantal" userId="50f7dbdb-196b-49e0-aa33-1929ce392234" providerId="ADAL" clId="{1FEDE7AE-9D47-46A3-9AED-35230666B6F1}" dt="2025-04-29T07:11:39" v="35" actId="20577"/>
        <pc:sldMkLst>
          <pc:docMk/>
          <pc:sldMk cId="4130432501" sldId="573"/>
        </pc:sldMkLst>
        <pc:spChg chg="mod">
          <ac:chgData name="Deusch, Chantal" userId="50f7dbdb-196b-49e0-aa33-1929ce392234" providerId="ADAL" clId="{1FEDE7AE-9D47-46A3-9AED-35230666B6F1}" dt="2025-04-29T07:11:22.996" v="11" actId="20577"/>
          <ac:spMkLst>
            <pc:docMk/>
            <pc:sldMk cId="4130432501" sldId="573"/>
            <ac:spMk id="3" creationId="{C3A7380D-E0AF-BC63-32FB-7B6A40EAA7D5}"/>
          </ac:spMkLst>
        </pc:spChg>
        <pc:spChg chg="mod">
          <ac:chgData name="Deusch, Chantal" userId="50f7dbdb-196b-49e0-aa33-1929ce392234" providerId="ADAL" clId="{1FEDE7AE-9D47-46A3-9AED-35230666B6F1}" dt="2025-04-29T07:11:39" v="35" actId="20577"/>
          <ac:spMkLst>
            <pc:docMk/>
            <pc:sldMk cId="4130432501" sldId="573"/>
            <ac:spMk id="7" creationId="{B6DF8884-4D69-B807-930A-6BA6DD13888E}"/>
          </ac:spMkLst>
        </pc:spChg>
        <pc:spChg chg="mod">
          <ac:chgData name="Deusch, Chantal" userId="50f7dbdb-196b-49e0-aa33-1929ce392234" providerId="ADAL" clId="{1FEDE7AE-9D47-46A3-9AED-35230666B6F1}" dt="2025-04-29T07:11:27.682" v="20" actId="20577"/>
          <ac:spMkLst>
            <pc:docMk/>
            <pc:sldMk cId="4130432501" sldId="573"/>
            <ac:spMk id="9" creationId="{07AE43DA-72C5-4883-440A-0FE420A3207A}"/>
          </ac:spMkLst>
        </pc:spChg>
      </pc:sldChg>
      <pc:sldChg chg="modSp add mod">
        <pc:chgData name="Deusch, Chantal" userId="50f7dbdb-196b-49e0-aa33-1929ce392234" providerId="ADAL" clId="{1FEDE7AE-9D47-46A3-9AED-35230666B6F1}" dt="2025-04-29T07:13:53.011" v="56" actId="20577"/>
        <pc:sldMkLst>
          <pc:docMk/>
          <pc:sldMk cId="2043022621" sldId="574"/>
        </pc:sldMkLst>
        <pc:spChg chg="mod">
          <ac:chgData name="Deusch, Chantal" userId="50f7dbdb-196b-49e0-aa33-1929ce392234" providerId="ADAL" clId="{1FEDE7AE-9D47-46A3-9AED-35230666B6F1}" dt="2025-04-29T07:13:49.254" v="47" actId="20577"/>
          <ac:spMkLst>
            <pc:docMk/>
            <pc:sldMk cId="2043022621" sldId="574"/>
            <ac:spMk id="3" creationId="{161B91AB-1306-05C6-F607-9255D5BB0D89}"/>
          </ac:spMkLst>
        </pc:spChg>
        <pc:spChg chg="mod">
          <ac:chgData name="Deusch, Chantal" userId="50f7dbdb-196b-49e0-aa33-1929ce392234" providerId="ADAL" clId="{1FEDE7AE-9D47-46A3-9AED-35230666B6F1}" dt="2025-04-29T07:13:53.011" v="56" actId="20577"/>
          <ac:spMkLst>
            <pc:docMk/>
            <pc:sldMk cId="2043022621" sldId="574"/>
            <ac:spMk id="9" creationId="{B25EF080-688F-ECED-C73B-D1B504C24759}"/>
          </ac:spMkLst>
        </pc:spChg>
      </pc:sldChg>
    </pc:docChg>
  </pc:docChgLst>
  <pc:docChgLst>
    <pc:chgData name="Talmon-l Armée, Valentin" userId="S::talmva01@thu.de::314dbcac-e3c1-4a7c-a754-2e7a7828d16a" providerId="AD" clId="Web-{84C5DC92-B0F9-2481-D674-587B68DC3CA3}"/>
    <pc:docChg chg="modSld">
      <pc:chgData name="Talmon-l Armée, Valentin" userId="S::talmva01@thu.de::314dbcac-e3c1-4a7c-a754-2e7a7828d16a" providerId="AD" clId="Web-{84C5DC92-B0F9-2481-D674-587B68DC3CA3}" dt="2025-04-25T15:40:15.602" v="15" actId="1076"/>
      <pc:docMkLst>
        <pc:docMk/>
      </pc:docMkLst>
      <pc:sldChg chg="addSp delSp modSp">
        <pc:chgData name="Talmon-l Armée, Valentin" userId="S::talmva01@thu.de::314dbcac-e3c1-4a7c-a754-2e7a7828d16a" providerId="AD" clId="Web-{84C5DC92-B0F9-2481-D674-587B68DC3CA3}" dt="2025-04-25T15:40:15.602" v="15" actId="1076"/>
        <pc:sldMkLst>
          <pc:docMk/>
          <pc:sldMk cId="5675247" sldId="566"/>
        </pc:sldMkLst>
        <pc:spChg chg="mod">
          <ac:chgData name="Talmon-l Armée, Valentin" userId="S::talmva01@thu.de::314dbcac-e3c1-4a7c-a754-2e7a7828d16a" providerId="AD" clId="Web-{84C5DC92-B0F9-2481-D674-587B68DC3CA3}" dt="2025-04-25T15:39:46.273" v="8" actId="20577"/>
          <ac:spMkLst>
            <pc:docMk/>
            <pc:sldMk cId="5675247" sldId="566"/>
            <ac:spMk id="5" creationId="{FB652FB0-1288-9206-3323-5E0E155B595D}"/>
          </ac:spMkLst>
        </pc:spChg>
        <pc:picChg chg="add del mod ord">
          <ac:chgData name="Talmon-l Armée, Valentin" userId="S::talmva01@thu.de::314dbcac-e3c1-4a7c-a754-2e7a7828d16a" providerId="AD" clId="Web-{84C5DC92-B0F9-2481-D674-587B68DC3CA3}" dt="2025-04-25T15:40:15.602" v="15" actId="1076"/>
          <ac:picMkLst>
            <pc:docMk/>
            <pc:sldMk cId="5675247" sldId="566"/>
            <ac:picMk id="4" creationId="{81D2ED64-49FB-A3A7-54AA-C263D5FB3A3A}"/>
          </ac:picMkLst>
        </pc:picChg>
      </pc:sldChg>
    </pc:docChg>
  </pc:docChgLst>
  <pc:docChgLst>
    <pc:chgData clId="Web-{92412515-E9D6-AEB5-3D2B-76110D81114E}"/>
    <pc:docChg chg="modSld">
      <pc:chgData name="" userId="" providerId="" clId="Web-{92412515-E9D6-AEB5-3D2B-76110D81114E}" dt="2025-04-30T15:27:12.450" v="0" actId="20577"/>
      <pc:docMkLst>
        <pc:docMk/>
      </pc:docMkLst>
      <pc:sldChg chg="modSp">
        <pc:chgData name="" userId="" providerId="" clId="Web-{92412515-E9D6-AEB5-3D2B-76110D81114E}" dt="2025-04-30T15:27:12.450" v="0" actId="20577"/>
        <pc:sldMkLst>
          <pc:docMk/>
          <pc:sldMk cId="1377249243" sldId="540"/>
        </pc:sldMkLst>
        <pc:spChg chg="mod">
          <ac:chgData name="" userId="" providerId="" clId="Web-{92412515-E9D6-AEB5-3D2B-76110D81114E}" dt="2025-04-30T15:27:12.450" v="0" actId="20577"/>
          <ac:spMkLst>
            <pc:docMk/>
            <pc:sldMk cId="1377249243" sldId="540"/>
            <ac:spMk id="8" creationId="{0EAEDC0A-E396-F9F6-843B-D83779A9EB7A}"/>
          </ac:spMkLst>
        </pc:spChg>
      </pc:sldChg>
    </pc:docChg>
  </pc:docChgLst>
  <pc:docChgLst>
    <pc:chgData name="Pyczot, Paulina" userId="S::pyczpa01@thu.de::66135d38-72d6-4a76-8abb-ae857571ac21" providerId="AD" clId="Web-{7124A66A-84EE-B4BD-0381-808BF350D2A5}"/>
    <pc:docChg chg="modSld">
      <pc:chgData name="Pyczot, Paulina" userId="S::pyczpa01@thu.de::66135d38-72d6-4a76-8abb-ae857571ac21" providerId="AD" clId="Web-{7124A66A-84EE-B4BD-0381-808BF350D2A5}" dt="2025-04-28T18:30:08.105" v="33" actId="20577"/>
      <pc:docMkLst>
        <pc:docMk/>
      </pc:docMkLst>
      <pc:sldChg chg="addSp delSp modSp">
        <pc:chgData name="Pyczot, Paulina" userId="S::pyczpa01@thu.de::66135d38-72d6-4a76-8abb-ae857571ac21" providerId="AD" clId="Web-{7124A66A-84EE-B4BD-0381-808BF350D2A5}" dt="2025-04-28T18:30:08.105" v="33" actId="20577"/>
        <pc:sldMkLst>
          <pc:docMk/>
          <pc:sldMk cId="2015833405" sldId="554"/>
        </pc:sldMkLst>
        <pc:spChg chg="mod">
          <ac:chgData name="Pyczot, Paulina" userId="S::pyczpa01@thu.de::66135d38-72d6-4a76-8abb-ae857571ac21" providerId="AD" clId="Web-{7124A66A-84EE-B4BD-0381-808BF350D2A5}" dt="2025-04-28T18:30:08.105" v="33" actId="20577"/>
          <ac:spMkLst>
            <pc:docMk/>
            <pc:sldMk cId="2015833405" sldId="554"/>
            <ac:spMk id="6" creationId="{64C63E59-2CA2-C0D2-3D74-45F5123A1F9C}"/>
          </ac:spMkLst>
        </pc:spChg>
        <pc:picChg chg="add del mod">
          <ac:chgData name="Pyczot, Paulina" userId="S::pyczpa01@thu.de::66135d38-72d6-4a76-8abb-ae857571ac21" providerId="AD" clId="Web-{7124A66A-84EE-B4BD-0381-808BF350D2A5}" dt="2025-04-28T18:27:48.948" v="4"/>
          <ac:picMkLst>
            <pc:docMk/>
            <pc:sldMk cId="2015833405" sldId="554"/>
            <ac:picMk id="7" creationId="{7F260828-D740-66B5-0786-400A40E651EF}"/>
          </ac:picMkLst>
        </pc:picChg>
      </pc:sldChg>
      <pc:sldChg chg="addSp delSp modSp">
        <pc:chgData name="Pyczot, Paulina" userId="S::pyczpa01@thu.de::66135d38-72d6-4a76-8abb-ae857571ac21" providerId="AD" clId="Web-{7124A66A-84EE-B4BD-0381-808BF350D2A5}" dt="2025-04-28T18:28:00.995" v="6" actId="1076"/>
        <pc:sldMkLst>
          <pc:docMk/>
          <pc:sldMk cId="1639567556" sldId="560"/>
        </pc:sldMkLst>
        <pc:spChg chg="del">
          <ac:chgData name="Pyczot, Paulina" userId="S::pyczpa01@thu.de::66135d38-72d6-4a76-8abb-ae857571ac21" providerId="AD" clId="Web-{7124A66A-84EE-B4BD-0381-808BF350D2A5}" dt="2025-04-28T18:27:46.089" v="3"/>
          <ac:spMkLst>
            <pc:docMk/>
            <pc:sldMk cId="1639567556" sldId="560"/>
            <ac:spMk id="2" creationId="{CFAA1E45-D97B-7D6A-140F-9C36510CAA8D}"/>
          </ac:spMkLst>
        </pc:spChg>
        <pc:spChg chg="add del mod">
          <ac:chgData name="Pyczot, Paulina" userId="S::pyczpa01@thu.de::66135d38-72d6-4a76-8abb-ae857571ac21" providerId="AD" clId="Web-{7124A66A-84EE-B4BD-0381-808BF350D2A5}" dt="2025-04-28T18:27:58.839" v="5"/>
          <ac:spMkLst>
            <pc:docMk/>
            <pc:sldMk cId="1639567556" sldId="560"/>
            <ac:spMk id="7" creationId="{4126DDC8-F455-9540-8CDE-080E4DC37D9D}"/>
          </ac:spMkLst>
        </pc:spChg>
        <pc:picChg chg="add mod ord">
          <ac:chgData name="Pyczot, Paulina" userId="S::pyczpa01@thu.de::66135d38-72d6-4a76-8abb-ae857571ac21" providerId="AD" clId="Web-{7124A66A-84EE-B4BD-0381-808BF350D2A5}" dt="2025-04-28T18:28:00.995" v="6" actId="1076"/>
          <ac:picMkLst>
            <pc:docMk/>
            <pc:sldMk cId="1639567556" sldId="560"/>
            <ac:picMk id="8" creationId="{48F42CEB-FE93-3B8E-E81D-839F05F0FE78}"/>
          </ac:picMkLst>
        </pc:picChg>
      </pc:sldChg>
    </pc:docChg>
  </pc:docChgLst>
  <pc:docChgLst>
    <pc:chgData name="Pyczot, Paulina" userId="S::pyczpa01@thu.de::66135d38-72d6-4a76-8abb-ae857571ac21" providerId="AD" clId="Web-{0FB87EEB-CA2A-38BE-1557-977820488F3B}"/>
    <pc:docChg chg="modSld">
      <pc:chgData name="Pyczot, Paulina" userId="S::pyczpa01@thu.de::66135d38-72d6-4a76-8abb-ae857571ac21" providerId="AD" clId="Web-{0FB87EEB-CA2A-38BE-1557-977820488F3B}" dt="2025-04-28T16:23:10.091" v="0" actId="20577"/>
      <pc:docMkLst>
        <pc:docMk/>
      </pc:docMkLst>
      <pc:sldChg chg="modSp">
        <pc:chgData name="Pyczot, Paulina" userId="S::pyczpa01@thu.de::66135d38-72d6-4a76-8abb-ae857571ac21" providerId="AD" clId="Web-{0FB87EEB-CA2A-38BE-1557-977820488F3B}" dt="2025-04-28T16:23:10.091" v="0" actId="20577"/>
        <pc:sldMkLst>
          <pc:docMk/>
          <pc:sldMk cId="3309081480" sldId="552"/>
        </pc:sldMkLst>
        <pc:spChg chg="mod">
          <ac:chgData name="Pyczot, Paulina" userId="S::pyczpa01@thu.de::66135d38-72d6-4a76-8abb-ae857571ac21" providerId="AD" clId="Web-{0FB87EEB-CA2A-38BE-1557-977820488F3B}" dt="2025-04-28T16:23:10.091" v="0" actId="20577"/>
          <ac:spMkLst>
            <pc:docMk/>
            <pc:sldMk cId="3309081480" sldId="552"/>
            <ac:spMk id="3" creationId="{718964F2-B7AB-8A0F-BA51-B6C8B4A1580A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93E3405A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11_32E8AFB5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12_21FF689E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93E3405A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93E3405A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0D_84EC4D9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0D_84EC4D91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0D_84EC4D91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11_32E8AFB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11_32E8AFB5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11_32E8AFB5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4-4812-9275-C94FF0862CA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B4-4812-9275-C94FF0862CA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B4-4812-9275-C94FF0862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6653568"/>
        <c:axId val="155850368"/>
      </c:barChart>
      <c:catAx>
        <c:axId val="156653568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5850368"/>
        <c:crosses val="autoZero"/>
        <c:auto val="1"/>
        <c:lblAlgn val="ctr"/>
        <c:lblOffset val="100"/>
        <c:noMultiLvlLbl val="0"/>
      </c:catAx>
      <c:valAx>
        <c:axId val="15585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5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2019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564800"/>
        <c:axId val="246933184"/>
      </c:barChart>
      <c:catAx>
        <c:axId val="247564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933184"/>
        <c:crosses val="autoZero"/>
        <c:auto val="1"/>
        <c:lblAlgn val="ctr"/>
        <c:lblOffset val="100"/>
        <c:noMultiLvlLbl val="0"/>
      </c:catAx>
      <c:valAx>
        <c:axId val="2469331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56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39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r>
              <a:rPr lang="en-US" sz="1600" b="1" baseline="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2017</a:t>
            </a:r>
            <a:endParaRPr lang="en-US" sz="16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c:rich>
      </c:tx>
      <c:layout>
        <c:manualLayout>
          <c:xMode val="edge"/>
          <c:yMode val="edge"/>
          <c:x val="8.5716991877171911E-2"/>
          <c:y val="4.1052908327383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396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61309387222809E-2"/>
          <c:y val="0.18580661817187807"/>
          <c:w val="0.899307268039792"/>
          <c:h val="0.642401858798159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A11-47B8-B85F-B8269BBDF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9050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pPr>
              <a:solidFill>
                <a:schemeClr val="accent3"/>
              </a:solidFill>
              <a:ln w="6350" cap="flat" cmpd="sng" algn="ctr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2.2000000000000002</c:v>
                </c:pt>
                <c:pt idx="2">
                  <c:v>1</c:v>
                </c:pt>
                <c:pt idx="3">
                  <c:v>3.1</c:v>
                </c:pt>
                <c:pt idx="4">
                  <c:v>4</c:v>
                </c:pt>
                <c:pt idx="5">
                  <c:v>3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11-47B8-B85F-B8269BBDF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</c:v>
                </c:pt>
                <c:pt idx="1">
                  <c:v>1</c:v>
                </c:pt>
                <c:pt idx="2">
                  <c:v>3.5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11-47B8-B85F-B8269BBDF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175168"/>
        <c:axId val="246935488"/>
      </c:lineChart>
      <c:catAx>
        <c:axId val="2471751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de-DE"/>
          </a:p>
        </c:txPr>
        <c:crossAx val="246935488"/>
        <c:crosses val="autoZero"/>
        <c:auto val="1"/>
        <c:lblAlgn val="ctr"/>
        <c:lblOffset val="100"/>
        <c:noMultiLvlLbl val="0"/>
      </c:catAx>
      <c:valAx>
        <c:axId val="2469354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</a:ln>
            <a:effectLst/>
          </c:spPr>
        </c:majorGridlines>
        <c:numFmt formatCode="#,##0.00\ [$€-407]" sourceLinked="0"/>
        <c:majorTickMark val="in"/>
        <c:minorTickMark val="in"/>
        <c:tickLblPos val="low"/>
        <c:spPr>
          <a:noFill/>
          <a:ln w="635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175168"/>
        <c:crosses val="autoZero"/>
        <c:crossBetween val="between"/>
      </c:valAx>
      <c:spPr>
        <a:noFill/>
        <a:ln>
          <a:solidFill>
            <a:schemeClr val="accent4">
              <a:lumMod val="20000"/>
              <a:lumOff val="80000"/>
            </a:schemeClr>
          </a:solidFill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Diagrammtitel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pattFill prst="dkDn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3A-4B85-A1F6-1AB3AB4709F5}"/>
              </c:ext>
            </c:extLst>
          </c:dPt>
          <c:dPt>
            <c:idx val="1"/>
            <c:bubble3D val="0"/>
            <c:spPr>
              <a:pattFill prst="pct5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3A-4B85-A1F6-1AB3AB4709F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3A-4B85-A1F6-1AB3AB4709F5}"/>
              </c:ext>
            </c:extLst>
          </c:dPt>
          <c:dPt>
            <c:idx val="3"/>
            <c:bubble3D val="0"/>
            <c:spPr>
              <a:pattFill prst="pct75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3A-4B85-A1F6-1AB3AB4709F5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48-4F45-A519-2903271F9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28726494847543549"/>
          <c:y val="2.40079971205526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5400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B-4AA6-A993-EA86D28B5B4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BB-4AA6-A993-EA86D28B5B4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5400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BB-4AA6-A993-EA86D28B5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54592"/>
        <c:axId val="200056832"/>
      </c:lineChart>
      <c:catAx>
        <c:axId val="15665459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0056832"/>
        <c:crosses val="autoZero"/>
        <c:auto val="1"/>
        <c:lblAlgn val="ctr"/>
        <c:lblOffset val="100"/>
        <c:noMultiLvlLbl val="0"/>
      </c:catAx>
      <c:valAx>
        <c:axId val="20005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54592"/>
        <c:crosses val="autoZero"/>
        <c:crossBetween val="between"/>
      </c:valAx>
      <c:spPr>
        <a:noFill/>
        <a:ln w="0">
          <a:solidFill>
            <a:schemeClr val="lt2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35-48E6-8CB1-22EFFFFA8D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35-48E6-8CB1-22EFFFFA8D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35-48E6-8CB1-22EFFFFA8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F-49A8-8CA9-451FCCFE635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F-49A8-8CA9-451FCCFE635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F-49A8-8CA9-451FCCFE6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E6-4E05-9127-2CAA2783033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E6-4E05-9127-2CAA2783033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E6-4E05-9127-2CAA27830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2016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6730240"/>
        <c:axId val="245010944"/>
      </c:barChart>
      <c:catAx>
        <c:axId val="246730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010944"/>
        <c:crosses val="autoZero"/>
        <c:auto val="1"/>
        <c:lblAlgn val="ctr"/>
        <c:lblOffset val="100"/>
        <c:noMultiLvlLbl val="0"/>
      </c:catAx>
      <c:valAx>
        <c:axId val="2450109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673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2017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484928"/>
        <c:axId val="245012672"/>
      </c:barChart>
      <c:catAx>
        <c:axId val="247484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012672"/>
        <c:crosses val="autoZero"/>
        <c:auto val="1"/>
        <c:lblAlgn val="ctr"/>
        <c:lblOffset val="100"/>
        <c:noMultiLvlLbl val="0"/>
      </c:catAx>
      <c:valAx>
        <c:axId val="2450126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4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2018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418368"/>
        <c:axId val="246931456"/>
      </c:barChart>
      <c:catAx>
        <c:axId val="247418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931456"/>
        <c:crosses val="autoZero"/>
        <c:auto val="1"/>
        <c:lblAlgn val="ctr"/>
        <c:lblOffset val="100"/>
        <c:noMultiLvlLbl val="0"/>
      </c:catAx>
      <c:valAx>
        <c:axId val="2469314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41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EF922-EC69-4BBB-8089-B1FCE31789B1}" type="doc">
      <dgm:prSet loTypeId="urn:microsoft.com/office/officeart/2005/8/layout/pyramid4" loCatId="pyramid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69D695B5-9696-4B67-AD12-884FD39EECFB}">
      <dgm:prSet phldrT="[Text]"/>
      <dgm:spPr>
        <a:solidFill>
          <a:schemeClr val="tx2"/>
        </a:solidFill>
      </dgm:spPr>
      <dgm:t>
        <a:bodyPr/>
        <a:lstStyle/>
        <a:p>
          <a:r>
            <a:rPr lang="de-DE"/>
            <a:t>Profil-felder</a:t>
          </a:r>
        </a:p>
      </dgm:t>
    </dgm:pt>
    <dgm:pt modelId="{E8FC0A91-E575-45C9-9F65-DF36A78F8540}" type="sibTrans" cxnId="{987D7BEB-DFA5-4577-9C2B-94E6B9D5C5E1}">
      <dgm:prSet/>
      <dgm:spPr/>
      <dgm:t>
        <a:bodyPr/>
        <a:lstStyle/>
        <a:p>
          <a:endParaRPr lang="de-DE"/>
        </a:p>
      </dgm:t>
    </dgm:pt>
    <dgm:pt modelId="{1D0B8AF7-04B5-4C06-A777-8A7CEB6EC411}" type="parTrans" cxnId="{987D7BEB-DFA5-4577-9C2B-94E6B9D5C5E1}">
      <dgm:prSet/>
      <dgm:spPr/>
      <dgm:t>
        <a:bodyPr/>
        <a:lstStyle/>
        <a:p>
          <a:endParaRPr lang="de-DE"/>
        </a:p>
      </dgm:t>
    </dgm:pt>
    <dgm:pt modelId="{5947A725-F75C-41AE-86E5-4A6A4E107A50}">
      <dgm:prSet phldrT="[Text]"/>
      <dgm:spPr>
        <a:solidFill>
          <a:schemeClr val="accent3"/>
        </a:solidFill>
      </dgm:spPr>
      <dgm:t>
        <a:bodyPr/>
        <a:lstStyle/>
        <a:p>
          <a:r>
            <a:rPr lang="de-DE"/>
            <a:t>Marken-kern</a:t>
          </a:r>
        </a:p>
      </dgm:t>
    </dgm:pt>
    <dgm:pt modelId="{39C584AF-DD5D-4AA1-978C-7E243540CC3F}" type="sibTrans" cxnId="{031CA44C-F186-4475-B29B-DC3F72EBCD42}">
      <dgm:prSet/>
      <dgm:spPr/>
      <dgm:t>
        <a:bodyPr/>
        <a:lstStyle/>
        <a:p>
          <a:endParaRPr lang="de-DE"/>
        </a:p>
      </dgm:t>
    </dgm:pt>
    <dgm:pt modelId="{65D135AE-552D-418A-9FF8-89D761391491}" type="parTrans" cxnId="{031CA44C-F186-4475-B29B-DC3F72EBCD42}">
      <dgm:prSet/>
      <dgm:spPr/>
      <dgm:t>
        <a:bodyPr/>
        <a:lstStyle/>
        <a:p>
          <a:endParaRPr lang="de-DE"/>
        </a:p>
      </dgm:t>
    </dgm:pt>
    <dgm:pt modelId="{ECAF9C34-4F62-43BF-8E51-781549D93EEB}">
      <dgm:prSet phldrT="[Text]"/>
      <dgm:spPr>
        <a:solidFill>
          <a:schemeClr val="tx1"/>
        </a:solidFill>
      </dgm:spPr>
      <dgm:t>
        <a:bodyPr/>
        <a:lstStyle/>
        <a:p>
          <a:r>
            <a:rPr lang="de-DE"/>
            <a:t>Marken-nutzen</a:t>
          </a:r>
        </a:p>
      </dgm:t>
    </dgm:pt>
    <dgm:pt modelId="{51E3EF24-F42F-46EB-BB99-0E6A0129BCA5}" type="sibTrans" cxnId="{9D4D0278-BAE1-49A0-A960-EC61AA8445B1}">
      <dgm:prSet/>
      <dgm:spPr/>
      <dgm:t>
        <a:bodyPr/>
        <a:lstStyle/>
        <a:p>
          <a:endParaRPr lang="de-DE"/>
        </a:p>
      </dgm:t>
    </dgm:pt>
    <dgm:pt modelId="{9A362813-006B-47D0-A755-C25212A59498}" type="parTrans" cxnId="{9D4D0278-BAE1-49A0-A960-EC61AA8445B1}">
      <dgm:prSet/>
      <dgm:spPr/>
      <dgm:t>
        <a:bodyPr/>
        <a:lstStyle/>
        <a:p>
          <a:endParaRPr lang="de-DE"/>
        </a:p>
      </dgm:t>
    </dgm:pt>
    <dgm:pt modelId="{3729A0D5-BB82-46A1-BB73-A36D01D33AEB}">
      <dgm:prSet phldrT="[Text]"/>
      <dgm:spPr>
        <a:solidFill>
          <a:schemeClr val="accent1"/>
        </a:solidFill>
      </dgm:spPr>
      <dgm:t>
        <a:bodyPr/>
        <a:lstStyle/>
        <a:p>
          <a:r>
            <a:rPr lang="de-DE"/>
            <a:t>Werte</a:t>
          </a:r>
        </a:p>
      </dgm:t>
    </dgm:pt>
    <dgm:pt modelId="{1F9951EB-24D5-413F-9A00-6FA76DA845B6}" type="sibTrans" cxnId="{90CBB685-5455-40F7-A915-DBE49478E37C}">
      <dgm:prSet/>
      <dgm:spPr/>
      <dgm:t>
        <a:bodyPr/>
        <a:lstStyle/>
        <a:p>
          <a:endParaRPr lang="de-DE"/>
        </a:p>
      </dgm:t>
    </dgm:pt>
    <dgm:pt modelId="{C159196B-534D-4A77-AB5D-D161F358318A}" type="parTrans" cxnId="{90CBB685-5455-40F7-A915-DBE49478E37C}">
      <dgm:prSet/>
      <dgm:spPr/>
      <dgm:t>
        <a:bodyPr/>
        <a:lstStyle/>
        <a:p>
          <a:endParaRPr lang="de-DE"/>
        </a:p>
      </dgm:t>
    </dgm:pt>
    <dgm:pt modelId="{869993E1-F18E-4421-A846-D7145DBA15BE}" type="pres">
      <dgm:prSet presAssocID="{E95EF922-EC69-4BBB-8089-B1FCE31789B1}" presName="compositeShape" presStyleCnt="0">
        <dgm:presLayoutVars>
          <dgm:chMax val="9"/>
          <dgm:dir/>
          <dgm:resizeHandles val="exact"/>
        </dgm:presLayoutVars>
      </dgm:prSet>
      <dgm:spPr/>
    </dgm:pt>
    <dgm:pt modelId="{29C96AE9-D0BD-4DF2-83F2-B1D0999ADFF9}" type="pres">
      <dgm:prSet presAssocID="{E95EF922-EC69-4BBB-8089-B1FCE31789B1}" presName="triangle1" presStyleLbl="node1" presStyleIdx="0" presStyleCnt="4">
        <dgm:presLayoutVars>
          <dgm:bulletEnabled val="1"/>
        </dgm:presLayoutVars>
      </dgm:prSet>
      <dgm:spPr/>
    </dgm:pt>
    <dgm:pt modelId="{7ED8B175-8FAF-42E5-AC3F-4BE368958546}" type="pres">
      <dgm:prSet presAssocID="{E95EF922-EC69-4BBB-8089-B1FCE31789B1}" presName="triangle2" presStyleLbl="node1" presStyleIdx="1" presStyleCnt="4">
        <dgm:presLayoutVars>
          <dgm:bulletEnabled val="1"/>
        </dgm:presLayoutVars>
      </dgm:prSet>
      <dgm:spPr/>
    </dgm:pt>
    <dgm:pt modelId="{C4DE7B1C-30BD-482D-8E12-169EA3E7AD27}" type="pres">
      <dgm:prSet presAssocID="{E95EF922-EC69-4BBB-8089-B1FCE31789B1}" presName="triangle3" presStyleLbl="node1" presStyleIdx="2" presStyleCnt="4">
        <dgm:presLayoutVars>
          <dgm:bulletEnabled val="1"/>
        </dgm:presLayoutVars>
      </dgm:prSet>
      <dgm:spPr/>
    </dgm:pt>
    <dgm:pt modelId="{2BE719AD-3D53-445E-9094-03A7A2D9527D}" type="pres">
      <dgm:prSet presAssocID="{E95EF922-EC69-4BBB-8089-B1FCE31789B1}" presName="triangle4" presStyleLbl="node1" presStyleIdx="3" presStyleCnt="4" custLinFactNeighborX="0">
        <dgm:presLayoutVars>
          <dgm:bulletEnabled val="1"/>
        </dgm:presLayoutVars>
      </dgm:prSet>
      <dgm:spPr/>
    </dgm:pt>
  </dgm:ptLst>
  <dgm:cxnLst>
    <dgm:cxn modelId="{FCE01604-7775-4856-B946-BEFF8BFBF650}" type="presOf" srcId="{69D695B5-9696-4B67-AD12-884FD39EECFB}" destId="{2BE719AD-3D53-445E-9094-03A7A2D9527D}" srcOrd="0" destOrd="0" presId="urn:microsoft.com/office/officeart/2005/8/layout/pyramid4"/>
    <dgm:cxn modelId="{4AB9BD5E-86A1-4785-B734-0B5EB0041628}" type="presOf" srcId="{ECAF9C34-4F62-43BF-8E51-781549D93EEB}" destId="{7ED8B175-8FAF-42E5-AC3F-4BE368958546}" srcOrd="0" destOrd="0" presId="urn:microsoft.com/office/officeart/2005/8/layout/pyramid4"/>
    <dgm:cxn modelId="{031CA44C-F186-4475-B29B-DC3F72EBCD42}" srcId="{E95EF922-EC69-4BBB-8089-B1FCE31789B1}" destId="{5947A725-F75C-41AE-86E5-4A6A4E107A50}" srcOrd="2" destOrd="0" parTransId="{65D135AE-552D-418A-9FF8-89D761391491}" sibTransId="{39C584AF-DD5D-4AA1-978C-7E243540CC3F}"/>
    <dgm:cxn modelId="{56ECD872-646F-48B5-9E8C-38EDA32B7885}" type="presOf" srcId="{E95EF922-EC69-4BBB-8089-B1FCE31789B1}" destId="{869993E1-F18E-4421-A846-D7145DBA15BE}" srcOrd="0" destOrd="0" presId="urn:microsoft.com/office/officeart/2005/8/layout/pyramid4"/>
    <dgm:cxn modelId="{9D4D0278-BAE1-49A0-A960-EC61AA8445B1}" srcId="{E95EF922-EC69-4BBB-8089-B1FCE31789B1}" destId="{ECAF9C34-4F62-43BF-8E51-781549D93EEB}" srcOrd="1" destOrd="0" parTransId="{9A362813-006B-47D0-A755-C25212A59498}" sibTransId="{51E3EF24-F42F-46EB-BB99-0E6A0129BCA5}"/>
    <dgm:cxn modelId="{D8246679-1E36-4182-8D24-9A6381230C7D}" type="presOf" srcId="{3729A0D5-BB82-46A1-BB73-A36D01D33AEB}" destId="{29C96AE9-D0BD-4DF2-83F2-B1D0999ADFF9}" srcOrd="0" destOrd="0" presId="urn:microsoft.com/office/officeart/2005/8/layout/pyramid4"/>
    <dgm:cxn modelId="{90CBB685-5455-40F7-A915-DBE49478E37C}" srcId="{E95EF922-EC69-4BBB-8089-B1FCE31789B1}" destId="{3729A0D5-BB82-46A1-BB73-A36D01D33AEB}" srcOrd="0" destOrd="0" parTransId="{C159196B-534D-4A77-AB5D-D161F358318A}" sibTransId="{1F9951EB-24D5-413F-9A00-6FA76DA845B6}"/>
    <dgm:cxn modelId="{7AB7EF87-CB49-4FF1-B65B-276AF4C28E50}" type="presOf" srcId="{5947A725-F75C-41AE-86E5-4A6A4E107A50}" destId="{C4DE7B1C-30BD-482D-8E12-169EA3E7AD27}" srcOrd="0" destOrd="0" presId="urn:microsoft.com/office/officeart/2005/8/layout/pyramid4"/>
    <dgm:cxn modelId="{987D7BEB-DFA5-4577-9C2B-94E6B9D5C5E1}" srcId="{E95EF922-EC69-4BBB-8089-B1FCE31789B1}" destId="{69D695B5-9696-4B67-AD12-884FD39EECFB}" srcOrd="3" destOrd="0" parTransId="{1D0B8AF7-04B5-4C06-A777-8A7CEB6EC411}" sibTransId="{E8FC0A91-E575-45C9-9F65-DF36A78F8540}"/>
    <dgm:cxn modelId="{268099C6-5C48-4B45-9288-17C9363B598A}" type="presParOf" srcId="{869993E1-F18E-4421-A846-D7145DBA15BE}" destId="{29C96AE9-D0BD-4DF2-83F2-B1D0999ADFF9}" srcOrd="0" destOrd="0" presId="urn:microsoft.com/office/officeart/2005/8/layout/pyramid4"/>
    <dgm:cxn modelId="{62528EEC-E75E-44BC-A5B6-3B15AF89CFF5}" type="presParOf" srcId="{869993E1-F18E-4421-A846-D7145DBA15BE}" destId="{7ED8B175-8FAF-42E5-AC3F-4BE368958546}" srcOrd="1" destOrd="0" presId="urn:microsoft.com/office/officeart/2005/8/layout/pyramid4"/>
    <dgm:cxn modelId="{FE405B2D-3EC9-4F66-AABD-2A4371370825}" type="presParOf" srcId="{869993E1-F18E-4421-A846-D7145DBA15BE}" destId="{C4DE7B1C-30BD-482D-8E12-169EA3E7AD27}" srcOrd="2" destOrd="0" presId="urn:microsoft.com/office/officeart/2005/8/layout/pyramid4"/>
    <dgm:cxn modelId="{7509DDCA-FBAF-4AE4-969A-F0C994B64E25}" type="presParOf" srcId="{869993E1-F18E-4421-A846-D7145DBA15BE}" destId="{2BE719AD-3D53-445E-9094-03A7A2D9527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0909-3303-4159-94E5-CF6143BD657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175B697B-065C-47E9-BE62-7EA285E22611}">
      <dgm:prSet phldrT="[Text]"/>
      <dgm:spPr/>
      <dgm:t>
        <a:bodyPr/>
        <a:lstStyle/>
        <a:p>
          <a:r>
            <a:rPr lang="de-DE"/>
            <a:t>Prozess 1</a:t>
          </a:r>
        </a:p>
      </dgm:t>
    </dgm:pt>
    <dgm:pt modelId="{65125D2B-394F-481D-B650-13DF988828E1}" type="parTrans" cxnId="{8AB1267A-E3BF-40AA-B08C-963A8592C855}">
      <dgm:prSet/>
      <dgm:spPr/>
      <dgm:t>
        <a:bodyPr/>
        <a:lstStyle/>
        <a:p>
          <a:endParaRPr lang="de-DE"/>
        </a:p>
      </dgm:t>
    </dgm:pt>
    <dgm:pt modelId="{6CD19D19-C599-4428-B925-D88057AB1597}" type="sibTrans" cxnId="{8AB1267A-E3BF-40AA-B08C-963A8592C855}">
      <dgm:prSet/>
      <dgm:spPr/>
      <dgm:t>
        <a:bodyPr/>
        <a:lstStyle/>
        <a:p>
          <a:endParaRPr lang="de-DE"/>
        </a:p>
      </dgm:t>
    </dgm:pt>
    <dgm:pt modelId="{18DE0F79-A95E-45B2-AE71-108AFE041441}">
      <dgm:prSet phldrT="[Text]"/>
      <dgm:spPr/>
      <dgm:t>
        <a:bodyPr/>
        <a:lstStyle/>
        <a:p>
          <a:r>
            <a:rPr lang="de-DE"/>
            <a:t>Prozess 2</a:t>
          </a:r>
        </a:p>
      </dgm:t>
    </dgm:pt>
    <dgm:pt modelId="{36BCE0AE-3462-47FB-90A5-6651EB34F7AE}" type="parTrans" cxnId="{61B91509-7B06-4C47-9D0E-BC42ADF7FA1B}">
      <dgm:prSet/>
      <dgm:spPr/>
      <dgm:t>
        <a:bodyPr/>
        <a:lstStyle/>
        <a:p>
          <a:endParaRPr lang="de-DE"/>
        </a:p>
      </dgm:t>
    </dgm:pt>
    <dgm:pt modelId="{75C189BB-16BE-41E5-919F-1038A980B24A}" type="sibTrans" cxnId="{61B91509-7B06-4C47-9D0E-BC42ADF7FA1B}">
      <dgm:prSet/>
      <dgm:spPr/>
      <dgm:t>
        <a:bodyPr/>
        <a:lstStyle/>
        <a:p>
          <a:endParaRPr lang="de-DE"/>
        </a:p>
      </dgm:t>
    </dgm:pt>
    <dgm:pt modelId="{9EA9F11B-14A0-41FC-BFBB-5A2E6377507A}">
      <dgm:prSet phldrT="[Text]"/>
      <dgm:spPr/>
      <dgm:t>
        <a:bodyPr/>
        <a:lstStyle/>
        <a:p>
          <a:r>
            <a:rPr lang="de-DE"/>
            <a:t>Prozess 3</a:t>
          </a:r>
        </a:p>
      </dgm:t>
    </dgm:pt>
    <dgm:pt modelId="{4A90CB24-1EB3-493B-9344-853F8E3226DB}" type="parTrans" cxnId="{C6981033-0515-40BE-A7A8-7D362C31A213}">
      <dgm:prSet/>
      <dgm:spPr/>
      <dgm:t>
        <a:bodyPr/>
        <a:lstStyle/>
        <a:p>
          <a:endParaRPr lang="de-DE"/>
        </a:p>
      </dgm:t>
    </dgm:pt>
    <dgm:pt modelId="{8473A5C6-1403-4DB5-801A-84310A78EF46}" type="sibTrans" cxnId="{C6981033-0515-40BE-A7A8-7D362C31A213}">
      <dgm:prSet/>
      <dgm:spPr/>
      <dgm:t>
        <a:bodyPr/>
        <a:lstStyle/>
        <a:p>
          <a:endParaRPr lang="de-DE"/>
        </a:p>
      </dgm:t>
    </dgm:pt>
    <dgm:pt modelId="{DD5C3147-C822-4B3D-8555-4E665E51A83F}" type="pres">
      <dgm:prSet presAssocID="{09280909-3303-4159-94E5-CF6143BD657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017F667-5743-4586-B101-F04094D56BE9}" type="pres">
      <dgm:prSet presAssocID="{175B697B-065C-47E9-BE62-7EA285E22611}" presName="Accent1" presStyleCnt="0"/>
      <dgm:spPr/>
    </dgm:pt>
    <dgm:pt modelId="{B82EA677-8217-45FE-92F0-3959AB54BD2C}" type="pres">
      <dgm:prSet presAssocID="{175B697B-065C-47E9-BE62-7EA285E22611}" presName="Accent" presStyleLbl="node1" presStyleIdx="0" presStyleCnt="3"/>
      <dgm:spPr>
        <a:solidFill>
          <a:schemeClr val="tx2"/>
        </a:solidFill>
      </dgm:spPr>
    </dgm:pt>
    <dgm:pt modelId="{C00DA92F-F19D-49FE-B3B3-622E4D7FC6AE}" type="pres">
      <dgm:prSet presAssocID="{175B697B-065C-47E9-BE62-7EA285E2261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12904FA-88F8-449B-8AE2-310D5981542C}" type="pres">
      <dgm:prSet presAssocID="{18DE0F79-A95E-45B2-AE71-108AFE041441}" presName="Accent2" presStyleCnt="0"/>
      <dgm:spPr/>
    </dgm:pt>
    <dgm:pt modelId="{C3555042-3E07-4818-931F-CB49D2314265}" type="pres">
      <dgm:prSet presAssocID="{18DE0F79-A95E-45B2-AE71-108AFE041441}" presName="Accent" presStyleLbl="node1" presStyleIdx="1" presStyleCnt="3"/>
      <dgm:spPr>
        <a:solidFill>
          <a:schemeClr val="tx1"/>
        </a:solidFill>
      </dgm:spPr>
    </dgm:pt>
    <dgm:pt modelId="{8D52469D-CF85-4A0C-A208-11AEB0A98D8C}" type="pres">
      <dgm:prSet presAssocID="{18DE0F79-A95E-45B2-AE71-108AFE04144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0E1BA829-B982-41B3-BBC2-A2A945E205C7}" type="pres">
      <dgm:prSet presAssocID="{9EA9F11B-14A0-41FC-BFBB-5A2E6377507A}" presName="Accent3" presStyleCnt="0"/>
      <dgm:spPr/>
    </dgm:pt>
    <dgm:pt modelId="{D79A6447-ED9C-42A8-A634-AEC4059E7817}" type="pres">
      <dgm:prSet presAssocID="{9EA9F11B-14A0-41FC-BFBB-5A2E6377507A}" presName="Accent" presStyleLbl="node1" presStyleIdx="2" presStyleCnt="3"/>
      <dgm:spPr>
        <a:solidFill>
          <a:schemeClr val="accent1"/>
        </a:solidFill>
      </dgm:spPr>
    </dgm:pt>
    <dgm:pt modelId="{1CBC11C9-DADE-476A-967E-1C6A3EA67B3E}" type="pres">
      <dgm:prSet presAssocID="{9EA9F11B-14A0-41FC-BFBB-5A2E6377507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1B91509-7B06-4C47-9D0E-BC42ADF7FA1B}" srcId="{09280909-3303-4159-94E5-CF6143BD657F}" destId="{18DE0F79-A95E-45B2-AE71-108AFE041441}" srcOrd="1" destOrd="0" parTransId="{36BCE0AE-3462-47FB-90A5-6651EB34F7AE}" sibTransId="{75C189BB-16BE-41E5-919F-1038A980B24A}"/>
    <dgm:cxn modelId="{C6981033-0515-40BE-A7A8-7D362C31A213}" srcId="{09280909-3303-4159-94E5-CF6143BD657F}" destId="{9EA9F11B-14A0-41FC-BFBB-5A2E6377507A}" srcOrd="2" destOrd="0" parTransId="{4A90CB24-1EB3-493B-9344-853F8E3226DB}" sibTransId="{8473A5C6-1403-4DB5-801A-84310A78EF46}"/>
    <dgm:cxn modelId="{8AB1267A-E3BF-40AA-B08C-963A8592C855}" srcId="{09280909-3303-4159-94E5-CF6143BD657F}" destId="{175B697B-065C-47E9-BE62-7EA285E22611}" srcOrd="0" destOrd="0" parTransId="{65125D2B-394F-481D-B650-13DF988828E1}" sibTransId="{6CD19D19-C599-4428-B925-D88057AB1597}"/>
    <dgm:cxn modelId="{EAF33192-27B7-46A6-936C-934E31E0C1A6}" type="presOf" srcId="{9EA9F11B-14A0-41FC-BFBB-5A2E6377507A}" destId="{1CBC11C9-DADE-476A-967E-1C6A3EA67B3E}" srcOrd="0" destOrd="0" presId="urn:microsoft.com/office/officeart/2009/layout/CircleArrowProcess"/>
    <dgm:cxn modelId="{8E5B06A3-914D-48A2-B5C2-FF40E751A47D}" type="presOf" srcId="{175B697B-065C-47E9-BE62-7EA285E22611}" destId="{C00DA92F-F19D-49FE-B3B3-622E4D7FC6AE}" srcOrd="0" destOrd="0" presId="urn:microsoft.com/office/officeart/2009/layout/CircleArrowProcess"/>
    <dgm:cxn modelId="{351CB8D1-CEF1-4B45-9589-CE8C37E94AEC}" type="presOf" srcId="{18DE0F79-A95E-45B2-AE71-108AFE041441}" destId="{8D52469D-CF85-4A0C-A208-11AEB0A98D8C}" srcOrd="0" destOrd="0" presId="urn:microsoft.com/office/officeart/2009/layout/CircleArrowProcess"/>
    <dgm:cxn modelId="{2DD1FDF7-53A7-41C5-8B1A-F5135809D1AB}" type="presOf" srcId="{09280909-3303-4159-94E5-CF6143BD657F}" destId="{DD5C3147-C822-4B3D-8555-4E665E51A83F}" srcOrd="0" destOrd="0" presId="urn:microsoft.com/office/officeart/2009/layout/CircleArrowProcess"/>
    <dgm:cxn modelId="{957D371B-3D59-4B05-A8AA-6120B2BD5E97}" type="presParOf" srcId="{DD5C3147-C822-4B3D-8555-4E665E51A83F}" destId="{D017F667-5743-4586-B101-F04094D56BE9}" srcOrd="0" destOrd="0" presId="urn:microsoft.com/office/officeart/2009/layout/CircleArrowProcess"/>
    <dgm:cxn modelId="{56AFD5DD-F185-4101-8ACB-15850CD6B9F6}" type="presParOf" srcId="{D017F667-5743-4586-B101-F04094D56BE9}" destId="{B82EA677-8217-45FE-92F0-3959AB54BD2C}" srcOrd="0" destOrd="0" presId="urn:microsoft.com/office/officeart/2009/layout/CircleArrowProcess"/>
    <dgm:cxn modelId="{11555D31-C2FD-415B-9B80-D159D7E57471}" type="presParOf" srcId="{DD5C3147-C822-4B3D-8555-4E665E51A83F}" destId="{C00DA92F-F19D-49FE-B3B3-622E4D7FC6AE}" srcOrd="1" destOrd="0" presId="urn:microsoft.com/office/officeart/2009/layout/CircleArrowProcess"/>
    <dgm:cxn modelId="{BB7A4612-5715-4A54-92B6-BBAD4D6831FD}" type="presParOf" srcId="{DD5C3147-C822-4B3D-8555-4E665E51A83F}" destId="{812904FA-88F8-449B-8AE2-310D5981542C}" srcOrd="2" destOrd="0" presId="urn:microsoft.com/office/officeart/2009/layout/CircleArrowProcess"/>
    <dgm:cxn modelId="{EEF5F790-9583-4BB9-816B-5D0F0C952786}" type="presParOf" srcId="{812904FA-88F8-449B-8AE2-310D5981542C}" destId="{C3555042-3E07-4818-931F-CB49D2314265}" srcOrd="0" destOrd="0" presId="urn:microsoft.com/office/officeart/2009/layout/CircleArrowProcess"/>
    <dgm:cxn modelId="{46D0262F-404A-4567-8074-5A6216205BD0}" type="presParOf" srcId="{DD5C3147-C822-4B3D-8555-4E665E51A83F}" destId="{8D52469D-CF85-4A0C-A208-11AEB0A98D8C}" srcOrd="3" destOrd="0" presId="urn:microsoft.com/office/officeart/2009/layout/CircleArrowProcess"/>
    <dgm:cxn modelId="{04807C5B-A80C-4AAB-A9F6-04262543E6F5}" type="presParOf" srcId="{DD5C3147-C822-4B3D-8555-4E665E51A83F}" destId="{0E1BA829-B982-41B3-BBC2-A2A945E205C7}" srcOrd="4" destOrd="0" presId="urn:microsoft.com/office/officeart/2009/layout/CircleArrowProcess"/>
    <dgm:cxn modelId="{E9402A6F-909E-474A-A9C8-E728DB487A64}" type="presParOf" srcId="{0E1BA829-B982-41B3-BBC2-A2A945E205C7}" destId="{D79A6447-ED9C-42A8-A634-AEC4059E7817}" srcOrd="0" destOrd="0" presId="urn:microsoft.com/office/officeart/2009/layout/CircleArrowProcess"/>
    <dgm:cxn modelId="{7F7AEE11-138B-4698-A06F-EB9AF03F8508}" type="presParOf" srcId="{DD5C3147-C822-4B3D-8555-4E665E51A83F}" destId="{1CBC11C9-DADE-476A-967E-1C6A3EA67B3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E8C80-832F-4054-A0FE-56BD69FA5586}" type="doc">
      <dgm:prSet loTypeId="urn:microsoft.com/office/officeart/2005/8/layout/chevron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2814260A-3AA6-40F4-95E1-CD737D9F30EC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C2D5B03-04B8-42BA-8697-61A5FE9AE2F5}" type="parTrans" cxnId="{A2179D30-2D43-47F6-87CE-BCAAFCC6F767}">
      <dgm:prSet/>
      <dgm:spPr/>
      <dgm:t>
        <a:bodyPr/>
        <a:lstStyle/>
        <a:p>
          <a:endParaRPr lang="de-DE"/>
        </a:p>
      </dgm:t>
    </dgm:pt>
    <dgm:pt modelId="{1FC05353-01EE-4E9A-8492-9E6EB144480C}" type="sibTrans" cxnId="{A2179D30-2D43-47F6-87CE-BCAAFCC6F767}">
      <dgm:prSet/>
      <dgm:spPr/>
      <dgm:t>
        <a:bodyPr/>
        <a:lstStyle/>
        <a:p>
          <a:endParaRPr lang="de-DE"/>
        </a:p>
      </dgm:t>
    </dgm:pt>
    <dgm:pt modelId="{7287A83D-399B-49AD-A4E4-0D053296755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Konsistenz</a:t>
          </a:r>
        </a:p>
      </dgm:t>
    </dgm:pt>
    <dgm:pt modelId="{41B84E2D-3C51-4908-87BF-1E2E17ED2478}" type="parTrans" cxnId="{2C41AC9F-3D77-4392-9B2A-BCD6A7B5F039}">
      <dgm:prSet/>
      <dgm:spPr/>
      <dgm:t>
        <a:bodyPr/>
        <a:lstStyle/>
        <a:p>
          <a:endParaRPr lang="de-DE"/>
        </a:p>
      </dgm:t>
    </dgm:pt>
    <dgm:pt modelId="{37003895-E4E9-4BC7-BCC3-BD255B5D2754}" type="sibTrans" cxnId="{2C41AC9F-3D77-4392-9B2A-BCD6A7B5F039}">
      <dgm:prSet/>
      <dgm:spPr/>
      <dgm:t>
        <a:bodyPr/>
        <a:lstStyle/>
        <a:p>
          <a:endParaRPr lang="de-DE"/>
        </a:p>
      </dgm:t>
    </dgm:pt>
    <dgm:pt modelId="{025E47A0-6F29-46A2-9CA7-4B4FE52685BD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86F93832-925C-4A80-BC0C-28F794FD1BC7}" type="parTrans" cxnId="{E6263E4E-2A3F-4A9E-B4C9-AEEAB032B3B5}">
      <dgm:prSet/>
      <dgm:spPr/>
      <dgm:t>
        <a:bodyPr/>
        <a:lstStyle/>
        <a:p>
          <a:endParaRPr lang="de-DE"/>
        </a:p>
      </dgm:t>
    </dgm:pt>
    <dgm:pt modelId="{C5561117-ABDA-4C83-A2DA-58B4EE16A2A7}" type="sibTrans" cxnId="{E6263E4E-2A3F-4A9E-B4C9-AEEAB032B3B5}">
      <dgm:prSet/>
      <dgm:spPr/>
      <dgm:t>
        <a:bodyPr/>
        <a:lstStyle/>
        <a:p>
          <a:endParaRPr lang="de-DE"/>
        </a:p>
      </dgm:t>
    </dgm:pt>
    <dgm:pt modelId="{E1F83D36-3B59-4D6A-A2DA-183EA00C3F7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Konsequenz</a:t>
          </a:r>
        </a:p>
      </dgm:t>
    </dgm:pt>
    <dgm:pt modelId="{F9F1A7BE-3064-44F3-985A-90EF8BB9DE1A}" type="parTrans" cxnId="{F172FE6C-D7D4-451A-B15A-00BB2ACC1712}">
      <dgm:prSet/>
      <dgm:spPr/>
      <dgm:t>
        <a:bodyPr/>
        <a:lstStyle/>
        <a:p>
          <a:endParaRPr lang="de-DE"/>
        </a:p>
      </dgm:t>
    </dgm:pt>
    <dgm:pt modelId="{DADFA38B-2D3E-47D1-A764-C4489D205F12}" type="sibTrans" cxnId="{F172FE6C-D7D4-451A-B15A-00BB2ACC1712}">
      <dgm:prSet/>
      <dgm:spPr/>
      <dgm:t>
        <a:bodyPr/>
        <a:lstStyle/>
        <a:p>
          <a:endParaRPr lang="de-DE"/>
        </a:p>
      </dgm:t>
    </dgm:pt>
    <dgm:pt modelId="{1FD88A43-2F1A-4D80-8CA5-4F03C14F1CFF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de-DE"/>
        </a:p>
      </dgm:t>
    </dgm:pt>
    <dgm:pt modelId="{F9A0A394-2F02-4821-9064-EC9A88391039}" type="parTrans" cxnId="{F4EB4A9B-81F8-4304-B490-B02374D50CFF}">
      <dgm:prSet/>
      <dgm:spPr/>
      <dgm:t>
        <a:bodyPr/>
        <a:lstStyle/>
        <a:p>
          <a:endParaRPr lang="de-DE"/>
        </a:p>
      </dgm:t>
    </dgm:pt>
    <dgm:pt modelId="{862D71E7-AADB-4CE2-B5E4-57C27A7D4BDA}" type="sibTrans" cxnId="{F4EB4A9B-81F8-4304-B490-B02374D50CFF}">
      <dgm:prSet/>
      <dgm:spPr/>
      <dgm:t>
        <a:bodyPr/>
        <a:lstStyle/>
        <a:p>
          <a:endParaRPr lang="de-DE"/>
        </a:p>
      </dgm:t>
    </dgm:pt>
    <dgm:pt modelId="{E48C5E41-6E3B-4E16-AA04-551897F517CB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Kompetenz</a:t>
          </a:r>
        </a:p>
      </dgm:t>
    </dgm:pt>
    <dgm:pt modelId="{D5B89B93-AE05-43D2-B5C3-24B1FD15A5F2}" type="parTrans" cxnId="{E15229BA-E0D7-4786-9BE7-C392064B3AB3}">
      <dgm:prSet/>
      <dgm:spPr/>
      <dgm:t>
        <a:bodyPr/>
        <a:lstStyle/>
        <a:p>
          <a:endParaRPr lang="de-DE"/>
        </a:p>
      </dgm:t>
    </dgm:pt>
    <dgm:pt modelId="{F5AEC6F5-EBD9-44F4-93E3-25EB5926B139}" type="sibTrans" cxnId="{E15229BA-E0D7-4786-9BE7-C392064B3AB3}">
      <dgm:prSet/>
      <dgm:spPr/>
      <dgm:t>
        <a:bodyPr/>
        <a:lstStyle/>
        <a:p>
          <a:endParaRPr lang="de-DE"/>
        </a:p>
      </dgm:t>
    </dgm:pt>
    <dgm:pt modelId="{E7004F1E-9C29-4133-BC1A-D7F09952340E}" type="pres">
      <dgm:prSet presAssocID="{1D2E8C80-832F-4054-A0FE-56BD69FA5586}" presName="linearFlow" presStyleCnt="0">
        <dgm:presLayoutVars>
          <dgm:dir/>
          <dgm:animLvl val="lvl"/>
          <dgm:resizeHandles val="exact"/>
        </dgm:presLayoutVars>
      </dgm:prSet>
      <dgm:spPr/>
    </dgm:pt>
    <dgm:pt modelId="{3AC1DC9D-6E27-4F01-8C1C-7EAF4A96DA0D}" type="pres">
      <dgm:prSet presAssocID="{2814260A-3AA6-40F4-95E1-CD737D9F30EC}" presName="composite" presStyleCnt="0"/>
      <dgm:spPr/>
    </dgm:pt>
    <dgm:pt modelId="{50F96B73-9386-431F-BA03-5167CE08A764}" type="pres">
      <dgm:prSet presAssocID="{2814260A-3AA6-40F4-95E1-CD737D9F30E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ACAFF3B-5BF3-4B7C-AC63-CB8AB652022B}" type="pres">
      <dgm:prSet presAssocID="{2814260A-3AA6-40F4-95E1-CD737D9F30EC}" presName="descendantText" presStyleLbl="alignAcc1" presStyleIdx="0" presStyleCnt="3">
        <dgm:presLayoutVars>
          <dgm:bulletEnabled val="1"/>
        </dgm:presLayoutVars>
      </dgm:prSet>
      <dgm:spPr/>
    </dgm:pt>
    <dgm:pt modelId="{FE071ABF-F674-4505-B5D6-BB9DE868E503}" type="pres">
      <dgm:prSet presAssocID="{1FC05353-01EE-4E9A-8492-9E6EB144480C}" presName="sp" presStyleCnt="0"/>
      <dgm:spPr/>
    </dgm:pt>
    <dgm:pt modelId="{336FC276-6862-41B0-8AE4-DE881F871D99}" type="pres">
      <dgm:prSet presAssocID="{025E47A0-6F29-46A2-9CA7-4B4FE52685BD}" presName="composite" presStyleCnt="0"/>
      <dgm:spPr/>
    </dgm:pt>
    <dgm:pt modelId="{3F5D301B-1F34-4221-90E7-F367D199A0CE}" type="pres">
      <dgm:prSet presAssocID="{025E47A0-6F29-46A2-9CA7-4B4FE52685B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4B98E5C-48CF-4488-A95C-C94EA937FC33}" type="pres">
      <dgm:prSet presAssocID="{025E47A0-6F29-46A2-9CA7-4B4FE52685BD}" presName="descendantText" presStyleLbl="alignAcc1" presStyleIdx="1" presStyleCnt="3">
        <dgm:presLayoutVars>
          <dgm:bulletEnabled val="1"/>
        </dgm:presLayoutVars>
      </dgm:prSet>
      <dgm:spPr/>
    </dgm:pt>
    <dgm:pt modelId="{7A4B9E30-8F8B-4908-8569-123B36ACF2C6}" type="pres">
      <dgm:prSet presAssocID="{C5561117-ABDA-4C83-A2DA-58B4EE16A2A7}" presName="sp" presStyleCnt="0"/>
      <dgm:spPr/>
    </dgm:pt>
    <dgm:pt modelId="{AD185108-8130-41DF-8FFB-227CA326FD27}" type="pres">
      <dgm:prSet presAssocID="{1FD88A43-2F1A-4D80-8CA5-4F03C14F1CFF}" presName="composite" presStyleCnt="0"/>
      <dgm:spPr/>
    </dgm:pt>
    <dgm:pt modelId="{61D9CE3C-C358-4927-B5E4-9176E6FC98A5}" type="pres">
      <dgm:prSet presAssocID="{1FD88A43-2F1A-4D80-8CA5-4F03C14F1CF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0DDE552-2FE5-46D3-A2D9-64E6319CBEAD}" type="pres">
      <dgm:prSet presAssocID="{1FD88A43-2F1A-4D80-8CA5-4F03C14F1CF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F9C009-6910-48CD-9146-E5F8DB076F9D}" type="presOf" srcId="{1FD88A43-2F1A-4D80-8CA5-4F03C14F1CFF}" destId="{61D9CE3C-C358-4927-B5E4-9176E6FC98A5}" srcOrd="0" destOrd="0" presId="urn:microsoft.com/office/officeart/2005/8/layout/chevron2"/>
    <dgm:cxn modelId="{A2179D30-2D43-47F6-87CE-BCAAFCC6F767}" srcId="{1D2E8C80-832F-4054-A0FE-56BD69FA5586}" destId="{2814260A-3AA6-40F4-95E1-CD737D9F30EC}" srcOrd="0" destOrd="0" parTransId="{9C2D5B03-04B8-42BA-8697-61A5FE9AE2F5}" sibTransId="{1FC05353-01EE-4E9A-8492-9E6EB144480C}"/>
    <dgm:cxn modelId="{6665833D-59B8-4591-B289-1CCFC6AA7148}" type="presOf" srcId="{7287A83D-399B-49AD-A4E4-0D0532967550}" destId="{8ACAFF3B-5BF3-4B7C-AC63-CB8AB652022B}" srcOrd="0" destOrd="0" presId="urn:microsoft.com/office/officeart/2005/8/layout/chevron2"/>
    <dgm:cxn modelId="{66F19A49-3E16-4569-B07D-BD952E3F98A3}" type="presOf" srcId="{1D2E8C80-832F-4054-A0FE-56BD69FA5586}" destId="{E7004F1E-9C29-4133-BC1A-D7F09952340E}" srcOrd="0" destOrd="0" presId="urn:microsoft.com/office/officeart/2005/8/layout/chevron2"/>
    <dgm:cxn modelId="{F172FE6C-D7D4-451A-B15A-00BB2ACC1712}" srcId="{025E47A0-6F29-46A2-9CA7-4B4FE52685BD}" destId="{E1F83D36-3B59-4D6A-A2DA-183EA00C3F75}" srcOrd="0" destOrd="0" parTransId="{F9F1A7BE-3064-44F3-985A-90EF8BB9DE1A}" sibTransId="{DADFA38B-2D3E-47D1-A764-C4489D205F12}"/>
    <dgm:cxn modelId="{E6263E4E-2A3F-4A9E-B4C9-AEEAB032B3B5}" srcId="{1D2E8C80-832F-4054-A0FE-56BD69FA5586}" destId="{025E47A0-6F29-46A2-9CA7-4B4FE52685BD}" srcOrd="1" destOrd="0" parTransId="{86F93832-925C-4A80-BC0C-28F794FD1BC7}" sibTransId="{C5561117-ABDA-4C83-A2DA-58B4EE16A2A7}"/>
    <dgm:cxn modelId="{A7ACB771-AB5D-47EB-8629-41960EB72214}" type="presOf" srcId="{E1F83D36-3B59-4D6A-A2DA-183EA00C3F75}" destId="{24B98E5C-48CF-4488-A95C-C94EA937FC33}" srcOrd="0" destOrd="0" presId="urn:microsoft.com/office/officeart/2005/8/layout/chevron2"/>
    <dgm:cxn modelId="{2C9D8B75-FC90-4F32-A1AB-9CD175402D43}" type="presOf" srcId="{2814260A-3AA6-40F4-95E1-CD737D9F30EC}" destId="{50F96B73-9386-431F-BA03-5167CE08A764}" srcOrd="0" destOrd="0" presId="urn:microsoft.com/office/officeart/2005/8/layout/chevron2"/>
    <dgm:cxn modelId="{8000888B-F602-4C0A-87D2-26EF26B1D7E5}" type="presOf" srcId="{025E47A0-6F29-46A2-9CA7-4B4FE52685BD}" destId="{3F5D301B-1F34-4221-90E7-F367D199A0CE}" srcOrd="0" destOrd="0" presId="urn:microsoft.com/office/officeart/2005/8/layout/chevron2"/>
    <dgm:cxn modelId="{591ECC98-BD43-4B4D-BB4D-84BB919FF129}" type="presOf" srcId="{E48C5E41-6E3B-4E16-AA04-551897F517CB}" destId="{90DDE552-2FE5-46D3-A2D9-64E6319CBEAD}" srcOrd="0" destOrd="0" presId="urn:microsoft.com/office/officeart/2005/8/layout/chevron2"/>
    <dgm:cxn modelId="{F4EB4A9B-81F8-4304-B490-B02374D50CFF}" srcId="{1D2E8C80-832F-4054-A0FE-56BD69FA5586}" destId="{1FD88A43-2F1A-4D80-8CA5-4F03C14F1CFF}" srcOrd="2" destOrd="0" parTransId="{F9A0A394-2F02-4821-9064-EC9A88391039}" sibTransId="{862D71E7-AADB-4CE2-B5E4-57C27A7D4BDA}"/>
    <dgm:cxn modelId="{2C41AC9F-3D77-4392-9B2A-BCD6A7B5F039}" srcId="{2814260A-3AA6-40F4-95E1-CD737D9F30EC}" destId="{7287A83D-399B-49AD-A4E4-0D0532967550}" srcOrd="0" destOrd="0" parTransId="{41B84E2D-3C51-4908-87BF-1E2E17ED2478}" sibTransId="{37003895-E4E9-4BC7-BCC3-BD255B5D2754}"/>
    <dgm:cxn modelId="{E15229BA-E0D7-4786-9BE7-C392064B3AB3}" srcId="{1FD88A43-2F1A-4D80-8CA5-4F03C14F1CFF}" destId="{E48C5E41-6E3B-4E16-AA04-551897F517CB}" srcOrd="0" destOrd="0" parTransId="{D5B89B93-AE05-43D2-B5C3-24B1FD15A5F2}" sibTransId="{F5AEC6F5-EBD9-44F4-93E3-25EB5926B139}"/>
    <dgm:cxn modelId="{C254FD67-5503-4616-9A20-1DDBB7166F9A}" type="presParOf" srcId="{E7004F1E-9C29-4133-BC1A-D7F09952340E}" destId="{3AC1DC9D-6E27-4F01-8C1C-7EAF4A96DA0D}" srcOrd="0" destOrd="0" presId="urn:microsoft.com/office/officeart/2005/8/layout/chevron2"/>
    <dgm:cxn modelId="{0A26E575-85B8-4C99-9065-5C4F53018278}" type="presParOf" srcId="{3AC1DC9D-6E27-4F01-8C1C-7EAF4A96DA0D}" destId="{50F96B73-9386-431F-BA03-5167CE08A764}" srcOrd="0" destOrd="0" presId="urn:microsoft.com/office/officeart/2005/8/layout/chevron2"/>
    <dgm:cxn modelId="{CD99E0A6-3149-4B11-9E45-7050172E4589}" type="presParOf" srcId="{3AC1DC9D-6E27-4F01-8C1C-7EAF4A96DA0D}" destId="{8ACAFF3B-5BF3-4B7C-AC63-CB8AB652022B}" srcOrd="1" destOrd="0" presId="urn:microsoft.com/office/officeart/2005/8/layout/chevron2"/>
    <dgm:cxn modelId="{26CE6A3C-266E-433D-B57F-42AE4B9E06F4}" type="presParOf" srcId="{E7004F1E-9C29-4133-BC1A-D7F09952340E}" destId="{FE071ABF-F674-4505-B5D6-BB9DE868E503}" srcOrd="1" destOrd="0" presId="urn:microsoft.com/office/officeart/2005/8/layout/chevron2"/>
    <dgm:cxn modelId="{34ACD5D6-4DF2-41A2-96AB-EE906B519F46}" type="presParOf" srcId="{E7004F1E-9C29-4133-BC1A-D7F09952340E}" destId="{336FC276-6862-41B0-8AE4-DE881F871D99}" srcOrd="2" destOrd="0" presId="urn:microsoft.com/office/officeart/2005/8/layout/chevron2"/>
    <dgm:cxn modelId="{E13A3755-55C1-4757-B28D-34D112A925D7}" type="presParOf" srcId="{336FC276-6862-41B0-8AE4-DE881F871D99}" destId="{3F5D301B-1F34-4221-90E7-F367D199A0CE}" srcOrd="0" destOrd="0" presId="urn:microsoft.com/office/officeart/2005/8/layout/chevron2"/>
    <dgm:cxn modelId="{1D766519-4E2D-4C07-86C3-9956FAEF2CB6}" type="presParOf" srcId="{336FC276-6862-41B0-8AE4-DE881F871D99}" destId="{24B98E5C-48CF-4488-A95C-C94EA937FC33}" srcOrd="1" destOrd="0" presId="urn:microsoft.com/office/officeart/2005/8/layout/chevron2"/>
    <dgm:cxn modelId="{C3B016A1-BE3B-4A1C-A19B-D5C17140FD2A}" type="presParOf" srcId="{E7004F1E-9C29-4133-BC1A-D7F09952340E}" destId="{7A4B9E30-8F8B-4908-8569-123B36ACF2C6}" srcOrd="3" destOrd="0" presId="urn:microsoft.com/office/officeart/2005/8/layout/chevron2"/>
    <dgm:cxn modelId="{72662E6E-7050-4B09-A7C8-1B99D9C43162}" type="presParOf" srcId="{E7004F1E-9C29-4133-BC1A-D7F09952340E}" destId="{AD185108-8130-41DF-8FFB-227CA326FD27}" srcOrd="4" destOrd="0" presId="urn:microsoft.com/office/officeart/2005/8/layout/chevron2"/>
    <dgm:cxn modelId="{AC761FCB-7118-4FA4-ACC8-44AFFE5CBD4F}" type="presParOf" srcId="{AD185108-8130-41DF-8FFB-227CA326FD27}" destId="{61D9CE3C-C358-4927-B5E4-9176E6FC98A5}" srcOrd="0" destOrd="0" presId="urn:microsoft.com/office/officeart/2005/8/layout/chevron2"/>
    <dgm:cxn modelId="{1F58ECB4-300B-4E81-99D8-76D13E8FF4D0}" type="presParOf" srcId="{AD185108-8130-41DF-8FFB-227CA326FD27}" destId="{90DDE552-2FE5-46D3-A2D9-64E6319CBE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96AE9-D0BD-4DF2-83F2-B1D0999ADFF9}">
      <dsp:nvSpPr>
        <dsp:cNvPr id="0" name=""/>
        <dsp:cNvSpPr/>
      </dsp:nvSpPr>
      <dsp:spPr>
        <a:xfrm>
          <a:off x="851503" y="220549"/>
          <a:ext cx="1703007" cy="1703007"/>
        </a:xfrm>
        <a:prstGeom prst="triangl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Werte</a:t>
          </a:r>
        </a:p>
      </dsp:txBody>
      <dsp:txXfrm>
        <a:off x="1277255" y="1072053"/>
        <a:ext cx="851503" cy="851503"/>
      </dsp:txXfrm>
    </dsp:sp>
    <dsp:sp modelId="{7ED8B175-8FAF-42E5-AC3F-4BE368958546}">
      <dsp:nvSpPr>
        <dsp:cNvPr id="0" name=""/>
        <dsp:cNvSpPr/>
      </dsp:nvSpPr>
      <dsp:spPr>
        <a:xfrm>
          <a:off x="0" y="1923557"/>
          <a:ext cx="1703007" cy="1703007"/>
        </a:xfrm>
        <a:prstGeom prst="triangl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Marken-nutzen</a:t>
          </a:r>
        </a:p>
      </dsp:txBody>
      <dsp:txXfrm>
        <a:off x="425752" y="2775061"/>
        <a:ext cx="851503" cy="851503"/>
      </dsp:txXfrm>
    </dsp:sp>
    <dsp:sp modelId="{C4DE7B1C-30BD-482D-8E12-169EA3E7AD27}">
      <dsp:nvSpPr>
        <dsp:cNvPr id="0" name=""/>
        <dsp:cNvSpPr/>
      </dsp:nvSpPr>
      <dsp:spPr>
        <a:xfrm rot="10800000">
          <a:off x="851503" y="1923557"/>
          <a:ext cx="1703007" cy="1703007"/>
        </a:xfrm>
        <a:prstGeom prst="triangl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Marken-kern</a:t>
          </a:r>
        </a:p>
      </dsp:txBody>
      <dsp:txXfrm rot="10800000">
        <a:off x="1277255" y="1923557"/>
        <a:ext cx="851503" cy="851503"/>
      </dsp:txXfrm>
    </dsp:sp>
    <dsp:sp modelId="{2BE719AD-3D53-445E-9094-03A7A2D9527D}">
      <dsp:nvSpPr>
        <dsp:cNvPr id="0" name=""/>
        <dsp:cNvSpPr/>
      </dsp:nvSpPr>
      <dsp:spPr>
        <a:xfrm>
          <a:off x="1703007" y="1923557"/>
          <a:ext cx="1703007" cy="1703007"/>
        </a:xfrm>
        <a:prstGeom prst="triangl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Profil-felder</a:t>
          </a:r>
        </a:p>
      </dsp:txBody>
      <dsp:txXfrm>
        <a:off x="2128759" y="2775061"/>
        <a:ext cx="851503" cy="85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EA677-8217-45FE-92F0-3959AB54BD2C}">
      <dsp:nvSpPr>
        <dsp:cNvPr id="0" name=""/>
        <dsp:cNvSpPr/>
      </dsp:nvSpPr>
      <dsp:spPr>
        <a:xfrm>
          <a:off x="935127" y="0"/>
          <a:ext cx="1444050" cy="144426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DA92F-F19D-49FE-B3B3-622E4D7FC6AE}">
      <dsp:nvSpPr>
        <dsp:cNvPr id="0" name=""/>
        <dsp:cNvSpPr/>
      </dsp:nvSpPr>
      <dsp:spPr>
        <a:xfrm>
          <a:off x="1254309" y="52142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1</a:t>
          </a:r>
        </a:p>
      </dsp:txBody>
      <dsp:txXfrm>
        <a:off x="1254309" y="521425"/>
        <a:ext cx="802430" cy="401119"/>
      </dsp:txXfrm>
    </dsp:sp>
    <dsp:sp modelId="{C3555042-3E07-4818-931F-CB49D2314265}">
      <dsp:nvSpPr>
        <dsp:cNvPr id="0" name=""/>
        <dsp:cNvSpPr/>
      </dsp:nvSpPr>
      <dsp:spPr>
        <a:xfrm>
          <a:off x="534047" y="829840"/>
          <a:ext cx="1444050" cy="144426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2469D-CF85-4A0C-A208-11AEB0A98D8C}">
      <dsp:nvSpPr>
        <dsp:cNvPr id="0" name=""/>
        <dsp:cNvSpPr/>
      </dsp:nvSpPr>
      <dsp:spPr>
        <a:xfrm>
          <a:off x="854857" y="135606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2</a:t>
          </a:r>
        </a:p>
      </dsp:txBody>
      <dsp:txXfrm>
        <a:off x="854857" y="1356065"/>
        <a:ext cx="802430" cy="401119"/>
      </dsp:txXfrm>
    </dsp:sp>
    <dsp:sp modelId="{D79A6447-ED9C-42A8-A634-AEC4059E7817}">
      <dsp:nvSpPr>
        <dsp:cNvPr id="0" name=""/>
        <dsp:cNvSpPr/>
      </dsp:nvSpPr>
      <dsp:spPr>
        <a:xfrm>
          <a:off x="1037905" y="1758985"/>
          <a:ext cx="1240662" cy="124115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C11C9-DADE-476A-967E-1C6A3EA67B3E}">
      <dsp:nvSpPr>
        <dsp:cNvPr id="0" name=""/>
        <dsp:cNvSpPr/>
      </dsp:nvSpPr>
      <dsp:spPr>
        <a:xfrm>
          <a:off x="1256208" y="219190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3</a:t>
          </a:r>
        </a:p>
      </dsp:txBody>
      <dsp:txXfrm>
        <a:off x="1256208" y="2191905"/>
        <a:ext cx="802430" cy="401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6B73-9386-431F-BA03-5167CE08A764}">
      <dsp:nvSpPr>
        <dsp:cNvPr id="0" name=""/>
        <dsp:cNvSpPr/>
      </dsp:nvSpPr>
      <dsp:spPr>
        <a:xfrm rot="5400000">
          <a:off x="-170076" y="171832"/>
          <a:ext cx="1133844" cy="793691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398602"/>
        <a:ext cx="793691" cy="340153"/>
      </dsp:txXfrm>
    </dsp:sp>
    <dsp:sp modelId="{8ACAFF3B-5BF3-4B7C-AC63-CB8AB652022B}">
      <dsp:nvSpPr>
        <dsp:cNvPr id="0" name=""/>
        <dsp:cNvSpPr/>
      </dsp:nvSpPr>
      <dsp:spPr>
        <a:xfrm rot="5400000">
          <a:off x="2368320" y="-1572873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Konsistenz</a:t>
          </a:r>
        </a:p>
      </dsp:txBody>
      <dsp:txXfrm rot="-5400000">
        <a:off x="793692" y="37732"/>
        <a:ext cx="3850280" cy="665045"/>
      </dsp:txXfrm>
    </dsp:sp>
    <dsp:sp modelId="{3F5D301B-1F34-4221-90E7-F367D199A0CE}">
      <dsp:nvSpPr>
        <dsp:cNvPr id="0" name=""/>
        <dsp:cNvSpPr/>
      </dsp:nvSpPr>
      <dsp:spPr>
        <a:xfrm rot="5400000">
          <a:off x="-170076" y="1103227"/>
          <a:ext cx="1133844" cy="79369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1329997"/>
        <a:ext cx="793691" cy="340153"/>
      </dsp:txXfrm>
    </dsp:sp>
    <dsp:sp modelId="{24B98E5C-48CF-4488-A95C-C94EA937FC33}">
      <dsp:nvSpPr>
        <dsp:cNvPr id="0" name=""/>
        <dsp:cNvSpPr/>
      </dsp:nvSpPr>
      <dsp:spPr>
        <a:xfrm rot="5400000">
          <a:off x="2368320" y="-641478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Konsequenz</a:t>
          </a:r>
        </a:p>
      </dsp:txBody>
      <dsp:txXfrm rot="-5400000">
        <a:off x="793692" y="969127"/>
        <a:ext cx="3850280" cy="665045"/>
      </dsp:txXfrm>
    </dsp:sp>
    <dsp:sp modelId="{61D9CE3C-C358-4927-B5E4-9176E6FC98A5}">
      <dsp:nvSpPr>
        <dsp:cNvPr id="0" name=""/>
        <dsp:cNvSpPr/>
      </dsp:nvSpPr>
      <dsp:spPr>
        <a:xfrm rot="5400000">
          <a:off x="-170076" y="2034623"/>
          <a:ext cx="1133844" cy="79369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2261393"/>
        <a:ext cx="793691" cy="340153"/>
      </dsp:txXfrm>
    </dsp:sp>
    <dsp:sp modelId="{90DDE552-2FE5-46D3-A2D9-64E6319CBEAD}">
      <dsp:nvSpPr>
        <dsp:cNvPr id="0" name=""/>
        <dsp:cNvSpPr/>
      </dsp:nvSpPr>
      <dsp:spPr>
        <a:xfrm rot="5400000">
          <a:off x="2368320" y="289917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Kompetenz</a:t>
          </a:r>
        </a:p>
      </dsp:txBody>
      <dsp:txXfrm rot="-5400000">
        <a:off x="793692" y="1900523"/>
        <a:ext cx="3850280" cy="665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01.05.2025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01.05.2025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52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801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53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783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99967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5090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8457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57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1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58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04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59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575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BA9B-DD15-179B-89F6-AF6325754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0EE18-96B7-76AB-0D23-64496144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7DEFF-1C45-6EA1-928D-8C860B6E3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3330-5D31-8565-1A2E-F7DDC312C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29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53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44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0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45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8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47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48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44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49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93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50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05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51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ACDF1D4-975A-41E4-AC19-C45A1B45792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F857B1-160D-4D09-A2D3-16958006B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3BE80E-56F9-4774-A7ED-0C1934F4D10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962A41-2182-4A3D-ABAD-6E0D467EF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7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‹#›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95F5D59-5AE4-4D7A-8248-616315A7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1162315" cy="496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76C4F4-1765-4B4F-B7BE-152D1C10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25" y="1665288"/>
            <a:ext cx="11162313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311EA-4351-47B2-93AD-3ED6875B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51574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50" r:id="rId5"/>
    <p:sldLayoutId id="2147483652" r:id="rId6"/>
    <p:sldLayoutId id="2147483663" r:id="rId7"/>
    <p:sldLayoutId id="2147483653" r:id="rId8"/>
    <p:sldLayoutId id="2147483654" r:id="rId9"/>
    <p:sldLayoutId id="2147483655" r:id="rId10"/>
    <p:sldLayoutId id="2147483662" r:id="rId11"/>
    <p:sldLayoutId id="2147483656" r:id="rId12"/>
    <p:sldLayoutId id="2147483657" r:id="rId13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spc="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54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2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4000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16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C0C5C7"/>
        </a:buClr>
        <a:buSzPct val="120000"/>
        <a:buFont typeface="Calibri" panose="020F0502020204030204" pitchFamily="34" charset="0"/>
        <a:buChar char="›"/>
        <a:defRPr sz="14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20000"/>
        <a:buFont typeface="Calibri" panose="020F0502020204030204" pitchFamily="34" charset="0"/>
        <a:buChar char="›"/>
        <a:defRPr sz="16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049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pos="1232">
          <p15:clr>
            <a:srgbClr val="F26B43"/>
          </p15:clr>
        </p15:guide>
        <p15:guide id="10" pos="1347">
          <p15:clr>
            <a:srgbClr val="F26B43"/>
          </p15:clr>
        </p15:guide>
        <p15:guide id="12" pos="1856">
          <p15:clr>
            <a:srgbClr val="F26B43"/>
          </p15:clr>
        </p15:guide>
        <p15:guide id="13" pos="1743">
          <p15:clr>
            <a:srgbClr val="F26B43"/>
          </p15:clr>
        </p15:guide>
        <p15:guide id="14" pos="2253">
          <p15:clr>
            <a:srgbClr val="F26B43"/>
          </p15:clr>
        </p15:guide>
        <p15:guide id="15" pos="2367">
          <p15:clr>
            <a:srgbClr val="F26B43"/>
          </p15:clr>
        </p15:guide>
        <p15:guide id="16" pos="2763">
          <p15:clr>
            <a:srgbClr val="F26B43"/>
          </p15:clr>
        </p15:guide>
        <p15:guide id="17" pos="2877">
          <p15:clr>
            <a:srgbClr val="F26B43"/>
          </p15:clr>
        </p15:guide>
        <p15:guide id="18" pos="3273">
          <p15:clr>
            <a:srgbClr val="F26B43"/>
          </p15:clr>
        </p15:guide>
        <p15:guide id="19" pos="3387">
          <p15:clr>
            <a:srgbClr val="F26B43"/>
          </p15:clr>
        </p15:guide>
        <p15:guide id="20" pos="3896">
          <p15:clr>
            <a:srgbClr val="F26B43"/>
          </p15:clr>
        </p15:guide>
        <p15:guide id="21" pos="3783">
          <p15:clr>
            <a:srgbClr val="F26B43"/>
          </p15:clr>
        </p15:guide>
        <p15:guide id="22" pos="835">
          <p15:clr>
            <a:srgbClr val="F26B43"/>
          </p15:clr>
        </p15:guide>
        <p15:guide id="23" pos="723">
          <p15:clr>
            <a:srgbClr val="F26B43"/>
          </p15:clr>
        </p15:guide>
        <p15:guide id="24" pos="4295">
          <p15:clr>
            <a:srgbClr val="F26B43"/>
          </p15:clr>
        </p15:guide>
        <p15:guide id="25" pos="4407">
          <p15:clr>
            <a:srgbClr val="F26B43"/>
          </p15:clr>
        </p15:guide>
        <p15:guide id="26" pos="4803">
          <p15:clr>
            <a:srgbClr val="F26B43"/>
          </p15:clr>
        </p15:guide>
        <p15:guide id="27" pos="4917">
          <p15:clr>
            <a:srgbClr val="F26B43"/>
          </p15:clr>
        </p15:guide>
        <p15:guide id="28" pos="5315">
          <p15:clr>
            <a:srgbClr val="F26B43"/>
          </p15:clr>
        </p15:guide>
        <p15:guide id="29" pos="5428">
          <p15:clr>
            <a:srgbClr val="F26B43"/>
          </p15:clr>
        </p15:guide>
        <p15:guide id="30" pos="5939">
          <p15:clr>
            <a:srgbClr val="F26B43"/>
          </p15:clr>
        </p15:guide>
        <p15:guide id="31" pos="5825">
          <p15:clr>
            <a:srgbClr val="F26B43"/>
          </p15:clr>
        </p15:guide>
        <p15:guide id="32" pos="6335">
          <p15:clr>
            <a:srgbClr val="F26B43"/>
          </p15:clr>
        </p15:guide>
        <p15:guide id="33" pos="6448">
          <p15:clr>
            <a:srgbClr val="F26B43"/>
          </p15:clr>
        </p15:guide>
        <p15:guide id="34" pos="6845">
          <p15:clr>
            <a:srgbClr val="F26B43"/>
          </p15:clr>
        </p15:guide>
        <p15:guide id="35" pos="6959">
          <p15:clr>
            <a:srgbClr val="F26B43"/>
          </p15:clr>
        </p15:guide>
        <p15:guide id="3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miniconda/Miniconda3-latest-Linux-aarch64.sh" TargetMode="Externa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54566"/>
            <a:ext cx="9540875" cy="1823605"/>
          </a:xfrm>
        </p:spPr>
        <p:txBody>
          <a:bodyPr>
            <a:normAutofit/>
          </a:bodyPr>
          <a:lstStyle/>
          <a:p>
            <a:r>
              <a:rPr lang="de-DE"/>
              <a:t>THU SUMMER SCHOOL 2025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68A7D08-3DF6-4033-8C6E-6842B1152396}"/>
              </a:ext>
            </a:extLst>
          </p:cNvPr>
          <p:cNvSpPr>
            <a:spLocks noChangeAspect="1"/>
          </p:cNvSpPr>
          <p:nvPr/>
        </p:nvSpPr>
        <p:spPr>
          <a:xfrm>
            <a:off x="516233" y="3597637"/>
            <a:ext cx="11186459" cy="2638863"/>
          </a:xfrm>
          <a:custGeom>
            <a:avLst/>
            <a:gdLst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81793 w 11163480"/>
              <a:gd name="connsiteY3" fmla="*/ 3787609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9315"/>
              <a:gd name="connsiteX1" fmla="*/ 13001 w 11163480"/>
              <a:gd name="connsiteY1" fmla="*/ 4030294 h 4039315"/>
              <a:gd name="connsiteX2" fmla="*/ 9885054 w 11163480"/>
              <a:gd name="connsiteY2" fmla="*/ 4038961 h 4039315"/>
              <a:gd name="connsiteX3" fmla="*/ 11163480 w 11163480"/>
              <a:gd name="connsiteY3" fmla="*/ 3007553 h 4039315"/>
              <a:gd name="connsiteX4" fmla="*/ 11159147 w 11163480"/>
              <a:gd name="connsiteY4" fmla="*/ 0 h 4039315"/>
              <a:gd name="connsiteX5" fmla="*/ 5573073 w 11163480"/>
              <a:gd name="connsiteY5" fmla="*/ 1828800 h 4039315"/>
              <a:gd name="connsiteX6" fmla="*/ 0 w 11163480"/>
              <a:gd name="connsiteY6" fmla="*/ 3068224 h 4039315"/>
              <a:gd name="connsiteX0" fmla="*/ 0 w 11163480"/>
              <a:gd name="connsiteY0" fmla="*/ 3068224 h 4039263"/>
              <a:gd name="connsiteX1" fmla="*/ 13001 w 11163480"/>
              <a:gd name="connsiteY1" fmla="*/ 4030294 h 4039263"/>
              <a:gd name="connsiteX2" fmla="*/ 9885054 w 11163480"/>
              <a:gd name="connsiteY2" fmla="*/ 4038961 h 4039263"/>
              <a:gd name="connsiteX3" fmla="*/ 11163480 w 11163480"/>
              <a:gd name="connsiteY3" fmla="*/ 2916547 h 4039263"/>
              <a:gd name="connsiteX4" fmla="*/ 11159147 w 11163480"/>
              <a:gd name="connsiteY4" fmla="*/ 0 h 4039263"/>
              <a:gd name="connsiteX5" fmla="*/ 5573073 w 11163480"/>
              <a:gd name="connsiteY5" fmla="*/ 1828800 h 4039263"/>
              <a:gd name="connsiteX6" fmla="*/ 0 w 11163480"/>
              <a:gd name="connsiteY6" fmla="*/ 3068224 h 4039263"/>
              <a:gd name="connsiteX0" fmla="*/ 0 w 11163608"/>
              <a:gd name="connsiteY0" fmla="*/ 3068224 h 4039339"/>
              <a:gd name="connsiteX1" fmla="*/ 13001 w 11163608"/>
              <a:gd name="connsiteY1" fmla="*/ 4030294 h 4039339"/>
              <a:gd name="connsiteX2" fmla="*/ 9885054 w 11163608"/>
              <a:gd name="connsiteY2" fmla="*/ 4038961 h 4039339"/>
              <a:gd name="connsiteX3" fmla="*/ 11163480 w 11163608"/>
              <a:gd name="connsiteY3" fmla="*/ 2916547 h 4039339"/>
              <a:gd name="connsiteX4" fmla="*/ 11159147 w 11163608"/>
              <a:gd name="connsiteY4" fmla="*/ 0 h 4039339"/>
              <a:gd name="connsiteX5" fmla="*/ 5573073 w 11163608"/>
              <a:gd name="connsiteY5" fmla="*/ 1828800 h 4039339"/>
              <a:gd name="connsiteX6" fmla="*/ 0 w 11163608"/>
              <a:gd name="connsiteY6" fmla="*/ 3068224 h 4039339"/>
              <a:gd name="connsiteX0" fmla="*/ 0 w 11163608"/>
              <a:gd name="connsiteY0" fmla="*/ 3068224 h 4042208"/>
              <a:gd name="connsiteX1" fmla="*/ 4066 w 11163608"/>
              <a:gd name="connsiteY1" fmla="*/ 4042208 h 4042208"/>
              <a:gd name="connsiteX2" fmla="*/ 9885054 w 11163608"/>
              <a:gd name="connsiteY2" fmla="*/ 4038961 h 4042208"/>
              <a:gd name="connsiteX3" fmla="*/ 11163480 w 11163608"/>
              <a:gd name="connsiteY3" fmla="*/ 2916547 h 4042208"/>
              <a:gd name="connsiteX4" fmla="*/ 11159147 w 11163608"/>
              <a:gd name="connsiteY4" fmla="*/ 0 h 4042208"/>
              <a:gd name="connsiteX5" fmla="*/ 5573073 w 11163608"/>
              <a:gd name="connsiteY5" fmla="*/ 1828800 h 4042208"/>
              <a:gd name="connsiteX6" fmla="*/ 0 w 11163608"/>
              <a:gd name="connsiteY6" fmla="*/ 3068224 h 4042208"/>
              <a:gd name="connsiteX0" fmla="*/ 3205 w 11159752"/>
              <a:gd name="connsiteY0" fmla="*/ 3068224 h 4042208"/>
              <a:gd name="connsiteX1" fmla="*/ 210 w 11159752"/>
              <a:gd name="connsiteY1" fmla="*/ 4042208 h 4042208"/>
              <a:gd name="connsiteX2" fmla="*/ 9881198 w 11159752"/>
              <a:gd name="connsiteY2" fmla="*/ 4038961 h 4042208"/>
              <a:gd name="connsiteX3" fmla="*/ 11159624 w 11159752"/>
              <a:gd name="connsiteY3" fmla="*/ 2916547 h 4042208"/>
              <a:gd name="connsiteX4" fmla="*/ 11155291 w 11159752"/>
              <a:gd name="connsiteY4" fmla="*/ 0 h 4042208"/>
              <a:gd name="connsiteX5" fmla="*/ 5569217 w 11159752"/>
              <a:gd name="connsiteY5" fmla="*/ 1828800 h 4042208"/>
              <a:gd name="connsiteX6" fmla="*/ 3205 w 11159752"/>
              <a:gd name="connsiteY6" fmla="*/ 3068224 h 4042208"/>
              <a:gd name="connsiteX0" fmla="*/ 6662 w 11159679"/>
              <a:gd name="connsiteY0" fmla="*/ 3078815 h 4042208"/>
              <a:gd name="connsiteX1" fmla="*/ 137 w 11159679"/>
              <a:gd name="connsiteY1" fmla="*/ 4042208 h 4042208"/>
              <a:gd name="connsiteX2" fmla="*/ 9881125 w 11159679"/>
              <a:gd name="connsiteY2" fmla="*/ 4038961 h 4042208"/>
              <a:gd name="connsiteX3" fmla="*/ 11159551 w 11159679"/>
              <a:gd name="connsiteY3" fmla="*/ 2916547 h 4042208"/>
              <a:gd name="connsiteX4" fmla="*/ 11155218 w 11159679"/>
              <a:gd name="connsiteY4" fmla="*/ 0 h 4042208"/>
              <a:gd name="connsiteX5" fmla="*/ 5569144 w 11159679"/>
              <a:gd name="connsiteY5" fmla="*/ 1828800 h 4042208"/>
              <a:gd name="connsiteX6" fmla="*/ 6662 w 11159679"/>
              <a:gd name="connsiteY6" fmla="*/ 3078815 h 4042208"/>
              <a:gd name="connsiteX0" fmla="*/ 1518 w 11159830"/>
              <a:gd name="connsiteY0" fmla="*/ 3069989 h 4042208"/>
              <a:gd name="connsiteX1" fmla="*/ 288 w 11159830"/>
              <a:gd name="connsiteY1" fmla="*/ 4042208 h 4042208"/>
              <a:gd name="connsiteX2" fmla="*/ 9881276 w 11159830"/>
              <a:gd name="connsiteY2" fmla="*/ 4038961 h 4042208"/>
              <a:gd name="connsiteX3" fmla="*/ 11159702 w 11159830"/>
              <a:gd name="connsiteY3" fmla="*/ 2916547 h 4042208"/>
              <a:gd name="connsiteX4" fmla="*/ 11155369 w 11159830"/>
              <a:gd name="connsiteY4" fmla="*/ 0 h 4042208"/>
              <a:gd name="connsiteX5" fmla="*/ 5569295 w 11159830"/>
              <a:gd name="connsiteY5" fmla="*/ 1828800 h 4042208"/>
              <a:gd name="connsiteX6" fmla="*/ 1518 w 11159830"/>
              <a:gd name="connsiteY6" fmla="*/ 3069989 h 4042208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5569295 w 11159830"/>
              <a:gd name="connsiteY5" fmla="*/ 1828800 h 4039339"/>
              <a:gd name="connsiteX6" fmla="*/ 1518 w 11159830"/>
              <a:gd name="connsiteY6" fmla="*/ 3069989 h 4039339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1518 w 11159830"/>
              <a:gd name="connsiteY5" fmla="*/ 3069989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601109 h 2638863"/>
              <a:gd name="connsiteX1" fmla="*/ 8396 w 11167938"/>
              <a:gd name="connsiteY1" fmla="*/ 2638201 h 2638863"/>
              <a:gd name="connsiteX2" fmla="*/ 9889384 w 11167938"/>
              <a:gd name="connsiteY2" fmla="*/ 2638485 h 2638863"/>
              <a:gd name="connsiteX3" fmla="*/ 11167810 w 11167938"/>
              <a:gd name="connsiteY3" fmla="*/ 1516071 h 2638863"/>
              <a:gd name="connsiteX4" fmla="*/ 11163477 w 11167938"/>
              <a:gd name="connsiteY4" fmla="*/ 0 h 2638863"/>
              <a:gd name="connsiteX5" fmla="*/ 0 w 11167938"/>
              <a:gd name="connsiteY5" fmla="*/ 60110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1924 w 11159807"/>
              <a:gd name="connsiteY0" fmla="*/ 0 h 2645521"/>
              <a:gd name="connsiteX1" fmla="*/ 265 w 11159807"/>
              <a:gd name="connsiteY1" fmla="*/ 2644859 h 2645521"/>
              <a:gd name="connsiteX2" fmla="*/ 9881253 w 11159807"/>
              <a:gd name="connsiteY2" fmla="*/ 2645143 h 2645521"/>
              <a:gd name="connsiteX3" fmla="*/ 11159679 w 11159807"/>
              <a:gd name="connsiteY3" fmla="*/ 1522729 h 2645521"/>
              <a:gd name="connsiteX4" fmla="*/ 11155346 w 11159807"/>
              <a:gd name="connsiteY4" fmla="*/ 6658 h 2645521"/>
              <a:gd name="connsiteX5" fmla="*/ 1924 w 11159807"/>
              <a:gd name="connsiteY5" fmla="*/ 0 h 2645521"/>
              <a:gd name="connsiteX0" fmla="*/ 26198 w 11184081"/>
              <a:gd name="connsiteY0" fmla="*/ 0 h 2645521"/>
              <a:gd name="connsiteX1" fmla="*/ 46 w 11184081"/>
              <a:gd name="connsiteY1" fmla="*/ 2640777 h 2645521"/>
              <a:gd name="connsiteX2" fmla="*/ 9905527 w 11184081"/>
              <a:gd name="connsiteY2" fmla="*/ 2645143 h 2645521"/>
              <a:gd name="connsiteX3" fmla="*/ 11183953 w 11184081"/>
              <a:gd name="connsiteY3" fmla="*/ 1522729 h 2645521"/>
              <a:gd name="connsiteX4" fmla="*/ 11179620 w 11184081"/>
              <a:gd name="connsiteY4" fmla="*/ 6658 h 2645521"/>
              <a:gd name="connsiteX5" fmla="*/ 26198 w 11184081"/>
              <a:gd name="connsiteY5" fmla="*/ 0 h 2645521"/>
              <a:gd name="connsiteX0" fmla="*/ 1923 w 11184299"/>
              <a:gd name="connsiteY0" fmla="*/ 0 h 2649603"/>
              <a:gd name="connsiteX1" fmla="*/ 264 w 11184299"/>
              <a:gd name="connsiteY1" fmla="*/ 2644859 h 2649603"/>
              <a:gd name="connsiteX2" fmla="*/ 9905745 w 11184299"/>
              <a:gd name="connsiteY2" fmla="*/ 2649225 h 2649603"/>
              <a:gd name="connsiteX3" fmla="*/ 11184171 w 11184299"/>
              <a:gd name="connsiteY3" fmla="*/ 1526811 h 2649603"/>
              <a:gd name="connsiteX4" fmla="*/ 11179838 w 11184299"/>
              <a:gd name="connsiteY4" fmla="*/ 10740 h 2649603"/>
              <a:gd name="connsiteX5" fmla="*/ 1923 w 11184299"/>
              <a:gd name="connsiteY5" fmla="*/ 0 h 2649603"/>
              <a:gd name="connsiteX0" fmla="*/ 1923 w 11184299"/>
              <a:gd name="connsiteY0" fmla="*/ 58656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58656 h 2638863"/>
              <a:gd name="connsiteX0" fmla="*/ 1923 w 11184299"/>
              <a:gd name="connsiteY0" fmla="*/ 30081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30081 h 2638863"/>
              <a:gd name="connsiteX0" fmla="*/ 0 w 11186458"/>
              <a:gd name="connsiteY0" fmla="*/ 17835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17835 h 2638863"/>
              <a:gd name="connsiteX0" fmla="*/ 0 w 11186458"/>
              <a:gd name="connsiteY0" fmla="*/ 9670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9670 h 263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6458" h="2638863">
                <a:moveTo>
                  <a:pt x="0" y="9670"/>
                </a:moveTo>
                <a:cubicBezTo>
                  <a:pt x="1355" y="334331"/>
                  <a:pt x="1068" y="2309458"/>
                  <a:pt x="2423" y="2634119"/>
                </a:cubicBezTo>
                <a:lnTo>
                  <a:pt x="9907904" y="2638485"/>
                </a:lnTo>
                <a:cubicBezTo>
                  <a:pt x="10897420" y="2654375"/>
                  <a:pt x="11193553" y="2167564"/>
                  <a:pt x="11186330" y="1516071"/>
                </a:cubicBezTo>
                <a:cubicBezTo>
                  <a:pt x="11184886" y="513553"/>
                  <a:pt x="11183441" y="1002518"/>
                  <a:pt x="11181997" y="0"/>
                </a:cubicBezTo>
                <a:lnTo>
                  <a:pt x="0" y="9670"/>
                </a:lnTo>
                <a:close/>
              </a:path>
            </a:pathLst>
          </a:custGeom>
          <a:blipFill>
            <a:blip r:embed="rId3"/>
            <a:srcRect/>
            <a:stretch>
              <a:fillRect l="-3" t="-42878" r="3" b="-10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EAEDC0A-E396-F9F6-843B-D83779A9EB7A}"/>
              </a:ext>
            </a:extLst>
          </p:cNvPr>
          <p:cNvSpPr txBox="1">
            <a:spLocks/>
          </p:cNvSpPr>
          <p:nvPr/>
        </p:nvSpPr>
        <p:spPr>
          <a:xfrm>
            <a:off x="515937" y="2293026"/>
            <a:ext cx="9540875" cy="3721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100"/>
              <a:t>CHANTAL DEUSCH | JEREMY DIEM | JAN GASCHLER | SERHAT GÜREL | PAULINA PYCZOT | VALENTIN TALMON-L‘ARMÉE</a:t>
            </a:r>
          </a:p>
        </p:txBody>
      </p:sp>
      <p:sp>
        <p:nvSpPr>
          <p:cNvPr id="10" name="Untertitel 5">
            <a:extLst>
              <a:ext uri="{FF2B5EF4-FFF2-40B4-BE49-F238E27FC236}">
                <a16:creationId xmlns:a16="http://schemas.microsoft.com/office/drawing/2014/main" id="{868AA638-E10C-D171-7E1D-A994868C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803002"/>
            <a:ext cx="9540875" cy="2026903"/>
          </a:xfrm>
        </p:spPr>
        <p:txBody>
          <a:bodyPr/>
          <a:lstStyle/>
          <a:p>
            <a:r>
              <a:rPr lang="de-DE"/>
              <a:t>Image </a:t>
            </a:r>
            <a:r>
              <a:rPr lang="de-DE" err="1"/>
              <a:t>Detection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YOLO AI on a Raspberry Pi</a:t>
            </a:r>
          </a:p>
        </p:txBody>
      </p:sp>
    </p:spTree>
    <p:extLst>
      <p:ext uri="{BB962C8B-B14F-4D97-AF65-F5344CB8AC3E}">
        <p14:creationId xmlns:p14="http://schemas.microsoft.com/office/powerpoint/2010/main" val="137724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770815-075F-A01E-D090-6C2AF90B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A571D903-DA88-7E32-93F7-905BB5A2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703872"/>
            <a:ext cx="5489093" cy="4562353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changes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better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use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following</a:t>
            </a:r>
            <a:r>
              <a:rPr lang="de-DE">
                <a:ea typeface="+mn-lt"/>
                <a:cs typeface="+mn-lt"/>
              </a:rPr>
              <a:t> code after </a:t>
            </a:r>
            <a:r>
              <a:rPr lang="de-DE" err="1">
                <a:ea typeface="+mn-lt"/>
                <a:cs typeface="+mn-lt"/>
              </a:rPr>
              <a:t>changing</a:t>
            </a:r>
            <a:r>
              <a:rPr lang="de-DE">
                <a:ea typeface="+mn-lt"/>
                <a:cs typeface="+mn-lt"/>
              </a:rPr>
              <a:t> an </a:t>
            </a:r>
            <a:r>
              <a:rPr lang="de-DE" err="1">
                <a:ea typeface="+mn-lt"/>
                <a:cs typeface="+mn-lt"/>
              </a:rPr>
              <a:t>image</a:t>
            </a:r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r>
              <a:rPr lang="de-DE">
                <a:ea typeface="+mn-lt"/>
                <a:cs typeface="+mn-lt"/>
              </a:rPr>
              <a:t>Code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written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marked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#TODO X in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source code</a:t>
            </a: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r>
              <a:rPr lang="de-DE">
                <a:ea typeface="+mn-lt"/>
                <a:cs typeface="+mn-lt"/>
              </a:rPr>
              <a:t>Google </a:t>
            </a:r>
            <a:r>
              <a:rPr lang="de-DE" err="1">
                <a:ea typeface="+mn-lt"/>
                <a:cs typeface="+mn-lt"/>
              </a:rPr>
              <a:t>loves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you</a:t>
            </a:r>
            <a:r>
              <a:rPr lang="de-DE">
                <a:ea typeface="+mn-lt"/>
                <a:cs typeface="+mn-lt"/>
              </a:rPr>
              <a:t>, ChatGPT </a:t>
            </a:r>
            <a:r>
              <a:rPr lang="de-DE" err="1">
                <a:ea typeface="+mn-lt"/>
                <a:cs typeface="+mn-lt"/>
              </a:rPr>
              <a:t>doesn't</a:t>
            </a:r>
            <a:r>
              <a:rPr lang="de-DE">
                <a:ea typeface="+mn-lt"/>
                <a:cs typeface="+mn-lt"/>
              </a:rPr>
              <a:t> &lt;3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12C05A-9CAD-7AE2-E8F5-8F9C6526F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52A2B7-EA05-7921-D949-3D1D951CB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>
                <a:latin typeface="Calibri"/>
                <a:ea typeface="Calibri"/>
                <a:cs typeface="Calibri"/>
              </a:rPr>
              <a:t>Helpful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ea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FC9455-F5ED-E323-45C7-362135B0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0" y="1709858"/>
            <a:ext cx="5125293" cy="7471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5802EB6-01DD-FD73-C6CA-4A2DA2A8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382" y="3430930"/>
            <a:ext cx="3053184" cy="806369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F8D52D8F-D3DF-2D25-2AC8-6F86AB0DD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00142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8A6A77-4628-564B-FCE3-58B6DEBD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700733"/>
            <a:ext cx="6377662" cy="4476229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Calibri"/>
                <a:cs typeface="Calibri"/>
              </a:rPr>
              <a:t>To recognize license plates, we need images. These images must be captured first.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We do this using the </a:t>
            </a:r>
            <a:r>
              <a:rPr lang="en-US" i="1">
                <a:ea typeface="Calibri"/>
                <a:cs typeface="Calibri"/>
              </a:rPr>
              <a:t>Image </a:t>
            </a:r>
            <a:r>
              <a:rPr lang="en-US">
                <a:ea typeface="Calibri"/>
                <a:cs typeface="Calibri"/>
              </a:rPr>
              <a:t>class in the </a:t>
            </a:r>
            <a:r>
              <a:rPr lang="en-US" i="1">
                <a:ea typeface="Calibri"/>
                <a:cs typeface="Calibri"/>
              </a:rPr>
              <a:t>make_images.py</a:t>
            </a:r>
            <a:r>
              <a:rPr lang="en-US">
                <a:ea typeface="Calibri"/>
                <a:cs typeface="Calibri"/>
              </a:rPr>
              <a:t> file. </a:t>
            </a: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911225" lvl="1" indent="-457200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Run the script to start capturing images from the webcam</a:t>
            </a: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457200" indent="-457200">
              <a:buFont typeface="Calibri,Sans-Serif" panose="020F0502020204030204" pitchFamily="34" charset="0"/>
              <a:buChar char="-"/>
            </a:pP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229870" indent="-229870"/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8077-5961-A497-7E7F-4C6DC6BCE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aseline="0">
                <a:latin typeface="Calibri"/>
              </a:rPr>
              <a:t>Taking Pictures</a:t>
            </a:r>
            <a:r>
              <a:rPr lang="en-US" sz="2400">
                <a:latin typeface="Calibri"/>
                <a:ea typeface="Calibri"/>
                <a:cs typeface="Calibri"/>
              </a:rPr>
              <a:t>​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5795C0-1720-B7C1-788F-6A2D7C6E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pic>
        <p:nvPicPr>
          <p:cNvPr id="6" name="Grafik 5" descr="Ein Bild, das Text, Fahrzeug, Landfahrzeug, Kraftfahrzeugkennzeichen enthält.&#10;&#10;KI-generierte Inhalte können fehlerhaft sein.">
            <a:extLst>
              <a:ext uri="{FF2B5EF4-FFF2-40B4-BE49-F238E27FC236}">
                <a16:creationId xmlns:a16="http://schemas.microsoft.com/office/drawing/2014/main" id="{F529B417-9401-E63E-CA88-B1A8FE4C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01" y="3204798"/>
            <a:ext cx="4650859" cy="2615167"/>
          </a:xfrm>
          <a:prstGeom prst="rect">
            <a:avLst/>
          </a:prstGeom>
          <a:effectLst>
            <a:outerShdw blurRad="139700" dist="38100" dir="2700000">
              <a:srgbClr val="000000">
                <a:alpha val="70000"/>
              </a:srgbClr>
            </a:outerShdw>
          </a:effectLst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5D3E1F2A-A44B-F2C9-B813-44FB61F65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034910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EC1F4-002C-A0BC-3424-81A386D8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6F25-B31D-B1C3-D319-59E165C104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baseline="0">
                <a:latin typeface="Calibri"/>
              </a:rPr>
              <a:t>Taking Pictures</a:t>
            </a:r>
            <a:r>
              <a:rPr lang="en-US" sz="2400">
                <a:latin typeface="Calibri"/>
                <a:ea typeface="Calibri"/>
                <a:cs typeface="Calibri"/>
              </a:rPr>
              <a:t>​ </a:t>
            </a:r>
            <a:r>
              <a:rPr lang="en-US">
                <a:latin typeface="Calibri"/>
                <a:ea typeface="Calibri"/>
                <a:cs typeface="Calibri"/>
              </a:rPr>
              <a:t>/ Solution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021107-6D08-ABD9-E3EC-BC50CAB5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C06C4D9-C63E-4DAA-393C-4AB54585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708834"/>
            <a:ext cx="5893628" cy="4468128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dirty="0">
                <a:ea typeface="Calibri"/>
                <a:cs typeface="Calibri"/>
              </a:rPr>
              <a:t>Nachdem das </a:t>
            </a:r>
            <a:r>
              <a:rPr lang="de-DE" err="1">
                <a:ea typeface="Calibri"/>
                <a:cs typeface="Calibri"/>
              </a:rPr>
              <a:t>Conda</a:t>
            </a:r>
            <a:r>
              <a:rPr lang="de-DE" dirty="0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environment</a:t>
            </a:r>
            <a:r>
              <a:rPr lang="de-DE" dirty="0">
                <a:ea typeface="Calibri"/>
                <a:cs typeface="Calibri"/>
              </a:rPr>
              <a:t> mithilfe der ".</a:t>
            </a:r>
            <a:r>
              <a:rPr lang="de-DE" err="1">
                <a:ea typeface="Calibri"/>
                <a:cs typeface="Calibri"/>
              </a:rPr>
              <a:t>yml</a:t>
            </a:r>
            <a:r>
              <a:rPr lang="de-DE" dirty="0">
                <a:ea typeface="Calibri"/>
                <a:cs typeface="Calibri"/>
              </a:rPr>
              <a:t>" Datei erstellt und aktiviert </a:t>
            </a:r>
            <a:r>
              <a:rPr lang="de-DE" err="1">
                <a:ea typeface="Calibri"/>
                <a:cs typeface="Calibri"/>
              </a:rPr>
              <a:t>werdu</a:t>
            </a:r>
            <a:r>
              <a:rPr lang="de-DE" dirty="0">
                <a:ea typeface="Calibri"/>
                <a:cs typeface="Calibri"/>
              </a:rPr>
              <a:t>, können nun die </a:t>
            </a:r>
            <a:r>
              <a:rPr lang="de-DE">
                <a:ea typeface="Calibri"/>
                <a:cs typeface="Calibri"/>
              </a:rPr>
              <a:t>Python-Skripte gestartet werden</a:t>
            </a:r>
            <a:endParaRPr lang="de-DE" dirty="0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dirty="0">
                <a:ea typeface="Calibri"/>
                <a:cs typeface="Calibri"/>
              </a:rPr>
              <a:t>Um Bilder zu erstellen, das Skript </a:t>
            </a:r>
            <a:r>
              <a:rPr lang="de-DE" b="1" i="1" dirty="0">
                <a:ea typeface="Calibri"/>
                <a:cs typeface="Calibri"/>
              </a:rPr>
              <a:t>make_images.py </a:t>
            </a:r>
            <a:r>
              <a:rPr lang="de-DE" dirty="0">
                <a:ea typeface="Calibri"/>
                <a:cs typeface="Calibri"/>
              </a:rPr>
              <a:t>entweder über </a:t>
            </a:r>
            <a:r>
              <a:rPr lang="de-DE" err="1">
                <a:ea typeface="Calibri"/>
                <a:cs typeface="Calibri"/>
              </a:rPr>
              <a:t>Thonny</a:t>
            </a:r>
            <a:r>
              <a:rPr lang="de-DE" dirty="0">
                <a:ea typeface="Calibri"/>
                <a:cs typeface="Calibri"/>
              </a:rPr>
              <a:t> oder (empfohlen) CLI </a:t>
            </a:r>
            <a:r>
              <a:rPr lang="de-DE">
                <a:ea typeface="Calibri"/>
                <a:cs typeface="Calibri"/>
              </a:rPr>
              <a:t>ausführen</a:t>
            </a:r>
          </a:p>
          <a:p>
            <a:pPr marL="683895" lvl="1" indent="-227965">
              <a:buFont typeface="Courier New" panose="020F0502020204030204" pitchFamily="34" charset="0"/>
              <a:buChar char="o"/>
            </a:pPr>
            <a:r>
              <a:rPr lang="de-DE" dirty="0">
                <a:ea typeface="Calibri"/>
                <a:cs typeface="Calibri"/>
              </a:rPr>
              <a:t>Mit </a:t>
            </a:r>
            <a:r>
              <a:rPr lang="de-DE" i="1" dirty="0">
                <a:ea typeface="Calibri"/>
                <a:cs typeface="Calibri"/>
              </a:rPr>
              <a:t>cd </a:t>
            </a:r>
            <a:r>
              <a:rPr lang="de-DE" dirty="0">
                <a:ea typeface="Calibri"/>
                <a:cs typeface="Calibri"/>
              </a:rPr>
              <a:t>in den jeweiligen Ordner navigieren</a:t>
            </a:r>
          </a:p>
          <a:p>
            <a:pPr marL="683895" lvl="1" indent="-227965">
              <a:buFont typeface="Courier New" panose="020F0502020204030204" pitchFamily="34" charset="0"/>
              <a:buChar char="o"/>
            </a:pPr>
            <a:r>
              <a:rPr lang="de-DE" dirty="0">
                <a:ea typeface="Calibri"/>
                <a:cs typeface="Calibri"/>
              </a:rPr>
              <a:t> </a:t>
            </a:r>
            <a:r>
              <a:rPr lang="de-DE" i="1" dirty="0" err="1">
                <a:ea typeface="Calibri"/>
                <a:cs typeface="Calibri"/>
              </a:rPr>
              <a:t>python</a:t>
            </a:r>
            <a:r>
              <a:rPr lang="de-DE" i="1" dirty="0">
                <a:ea typeface="Calibri"/>
                <a:cs typeface="Calibri"/>
              </a:rPr>
              <a:t> make_images.py</a:t>
            </a:r>
            <a:endParaRPr lang="de-DE" sz="2000" dirty="0">
              <a:ea typeface="Calibri"/>
              <a:cs typeface="Calibri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D6618964-9299-428A-8210-645F3CE9F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49772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50EF-7489-877B-270A-6E6829D0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7B39-BEC7-D8D5-F7AE-0DC954531C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+mn-lt"/>
                <a:cs typeface="+mn-lt"/>
              </a:rPr>
              <a:t>In order to be able to read the text from license plates later, we must first recognize the license plate as such</a:t>
            </a:r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 b="1" i="1">
                <a:ea typeface="Calibri"/>
                <a:cs typeface="Calibri"/>
              </a:rPr>
              <a:t>Exercise 1:</a:t>
            </a:r>
            <a:r>
              <a:rPr lang="en-US" b="1">
                <a:ea typeface="Calibri"/>
                <a:cs typeface="Calibri"/>
              </a:rPr>
              <a:t> Modify the Python code to detect a license plate and draw its corresponding bounding box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r>
              <a:rPr lang="en-US" i="1">
                <a:ea typeface="Calibri"/>
                <a:cs typeface="Calibri"/>
              </a:rPr>
              <a:t>Hint:</a:t>
            </a:r>
            <a:r>
              <a:rPr lang="en-US">
                <a:ea typeface="Calibri"/>
                <a:cs typeface="Calibri"/>
              </a:rPr>
              <a:t> The </a:t>
            </a:r>
            <a:r>
              <a:rPr lang="en-US" err="1">
                <a:ea typeface="Calibri"/>
                <a:cs typeface="Calibri"/>
              </a:rPr>
              <a:t>Ultralytics</a:t>
            </a:r>
            <a:r>
              <a:rPr lang="en-US">
                <a:ea typeface="Calibri"/>
                <a:cs typeface="Calibri"/>
              </a:rPr>
              <a:t> docs homepage provides information on how to use a YOLO model :')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5EBE0-6B22-F476-B1E9-CA4C25EC5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4ECE6-9BBD-FDFA-871B-7901AB16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33" y="2020059"/>
            <a:ext cx="4877627" cy="2817880"/>
          </a:xfrm>
          <a:prstGeom prst="rect">
            <a:avLst/>
          </a:prstGeom>
          <a:effectLst>
            <a:outerShdw blurRad="190500" dist="38100" dir="2700000">
              <a:srgbClr val="000000">
                <a:alpha val="70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709940-F3F1-42F2-2285-4461F5B84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931220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456CF-B3BF-3ACE-6458-116B7563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903E-7F8A-7802-CA6A-ABCF11C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6CC7-A57E-EE22-1DFF-A02B09B5F8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FBFFC-3DED-3C71-C666-C135BC64C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 / Solution</a:t>
            </a:r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9B9150-0481-9A9A-24FD-2EB3831EE767}"/>
              </a:ext>
            </a:extLst>
          </p:cNvPr>
          <p:cNvSpPr txBox="1"/>
          <p:nvPr/>
        </p:nvSpPr>
        <p:spPr>
          <a:xfrm>
            <a:off x="7521389" y="2108008"/>
            <a:ext cx="41695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get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Class ID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students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have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to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analyze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the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NCNN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model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(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directory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)</a:t>
            </a:r>
            <a:endParaRPr lang="de-DE" dirty="0">
              <a:solidFill>
                <a:schemeClr val="accent5"/>
              </a:solidFill>
              <a:ea typeface="Calibri"/>
              <a:cs typeface="Calibri"/>
            </a:endParaRPr>
          </a:p>
          <a:p>
            <a:endParaRPr lang="de-DE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Model -&gt;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license_plate_detector_ncnn_model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-&gt;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metadata.yml</a:t>
            </a:r>
          </a:p>
          <a:p>
            <a:endParaRPr lang="de-DE">
              <a:solidFill>
                <a:schemeClr val="accent5"/>
              </a:solidFill>
              <a:ea typeface="Calibri"/>
              <a:cs typeface="Calibri"/>
            </a:endParaRPr>
          </a:p>
          <a:p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read</a:t>
            </a:r>
            <a:r>
              <a:rPr lang="de-DE" dirty="0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dirty="0" err="1">
                <a:solidFill>
                  <a:schemeClr val="accent5"/>
                </a:solidFill>
                <a:ea typeface="+mn-lt"/>
                <a:cs typeface="+mn-lt"/>
              </a:rPr>
              <a:t>class_id</a:t>
            </a:r>
            <a:endParaRPr lang="de-DE" dirty="0">
              <a:solidFill>
                <a:schemeClr val="accent5"/>
              </a:solidFill>
              <a:ea typeface="+mn-lt"/>
              <a:cs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C90AE8-3891-D64D-7667-B04D98240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7" name="Grafik 6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60CE44ED-DC88-2185-E031-3B5B4F48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3" y="1667773"/>
            <a:ext cx="6916157" cy="41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5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505A5-2C4B-2539-D033-85192D6C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aseline="0">
                <a:solidFill>
                  <a:srgbClr val="003160"/>
                </a:solidFill>
                <a:latin typeface="Calibri"/>
              </a:rPr>
              <a:t>License Plate </a:t>
            </a:r>
            <a:r>
              <a:rPr lang="de-DE">
                <a:latin typeface="Calibri"/>
                <a:ea typeface="Calibri"/>
                <a:cs typeface="Calibri"/>
              </a:rPr>
              <a:t>Recognition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7F334-1009-F016-8C07-762256B6C6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achieve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best</a:t>
            </a:r>
            <a:r>
              <a:rPr lang="de-DE">
                <a:ea typeface="+mn-lt"/>
                <a:cs typeface="+mn-lt"/>
              </a:rPr>
              <a:t> OCR </a:t>
            </a:r>
            <a:r>
              <a:rPr lang="de-DE" err="1">
                <a:ea typeface="+mn-lt"/>
                <a:cs typeface="+mn-lt"/>
              </a:rPr>
              <a:t>results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we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now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want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save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license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plate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as</a:t>
            </a:r>
            <a:r>
              <a:rPr lang="de-DE">
                <a:ea typeface="+mn-lt"/>
                <a:cs typeface="+mn-lt"/>
              </a:rPr>
              <a:t> a </a:t>
            </a:r>
            <a:r>
              <a:rPr lang="de-DE" err="1">
                <a:ea typeface="+mn-lt"/>
                <a:cs typeface="+mn-lt"/>
              </a:rPr>
              <a:t>single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image</a:t>
            </a:r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b="1" i="1" err="1">
                <a:ea typeface="Calibri"/>
                <a:cs typeface="Calibri"/>
              </a:rPr>
              <a:t>Exercise</a:t>
            </a:r>
            <a:r>
              <a:rPr lang="de-DE" b="1" i="1">
                <a:ea typeface="Calibri"/>
                <a:cs typeface="Calibri"/>
              </a:rPr>
              <a:t> 2: </a:t>
            </a:r>
            <a:r>
              <a:rPr lang="de-DE" b="1">
                <a:ea typeface="Calibri"/>
                <a:cs typeface="Calibri"/>
              </a:rPr>
              <a:t>Save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license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plate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as</a:t>
            </a:r>
            <a:r>
              <a:rPr lang="de-DE" b="1">
                <a:ea typeface="Calibri"/>
                <a:cs typeface="Calibri"/>
              </a:rPr>
              <a:t> a </a:t>
            </a:r>
            <a:r>
              <a:rPr lang="de-DE" b="1" err="1">
                <a:ea typeface="Calibri"/>
                <a:cs typeface="Calibri"/>
              </a:rPr>
              <a:t>single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image</a:t>
            </a:r>
            <a:r>
              <a:rPr lang="de-DE" b="1">
                <a:ea typeface="Calibri"/>
                <a:cs typeface="Calibri"/>
              </a:rPr>
              <a:t> in a </a:t>
            </a:r>
            <a:r>
              <a:rPr lang="de-DE" b="1" err="1">
                <a:ea typeface="Calibri"/>
                <a:cs typeface="Calibri"/>
              </a:rPr>
              <a:t>seperate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folder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named</a:t>
            </a:r>
            <a:r>
              <a:rPr lang="de-DE" b="1">
                <a:ea typeface="Calibri"/>
                <a:cs typeface="Calibri"/>
              </a:rPr>
              <a:t>  "</a:t>
            </a:r>
            <a:r>
              <a:rPr lang="de-DE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license_plates</a:t>
            </a:r>
            <a:r>
              <a:rPr lang="de-DE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"</a:t>
            </a:r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r>
              <a:rPr lang="de-DE" i="1" err="1">
                <a:ea typeface="Calibri"/>
                <a:cs typeface="Calibri"/>
              </a:rPr>
              <a:t>Hint</a:t>
            </a:r>
            <a:r>
              <a:rPr lang="de-DE" i="1">
                <a:ea typeface="Calibri"/>
                <a:cs typeface="Calibri"/>
              </a:rPr>
              <a:t>:</a:t>
            </a:r>
            <a:r>
              <a:rPr lang="de-DE">
                <a:ea typeface="Calibri"/>
                <a:cs typeface="Calibri"/>
              </a:rPr>
              <a:t> Use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plates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bounding</a:t>
            </a:r>
            <a:r>
              <a:rPr lang="de-DE">
                <a:ea typeface="Calibri"/>
                <a:cs typeface="Calibri"/>
              </a:rPr>
              <a:t> box </a:t>
            </a:r>
            <a:r>
              <a:rPr lang="de-DE" err="1">
                <a:ea typeface="Calibri"/>
                <a:cs typeface="Calibri"/>
              </a:rPr>
              <a:t>coordinates</a:t>
            </a:r>
            <a:r>
              <a:rPr lang="de-DE">
                <a:ea typeface="Calibri"/>
                <a:cs typeface="Calibri"/>
              </a:rPr>
              <a:t>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8F70E2-4782-C7BF-E44A-3F9FCA9FE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Detect License Plate</a:t>
            </a:r>
            <a:endParaRPr lang="de-DE">
              <a:ea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7F83D-D914-9B7F-FCB4-960CA511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351" y="2072722"/>
            <a:ext cx="3028950" cy="857250"/>
          </a:xfrm>
          <a:prstGeom prst="rect">
            <a:avLst/>
          </a:prstGeom>
          <a:effectLst>
            <a:outerShdw blurRad="177800" dist="38100" dir="2700000">
              <a:srgbClr val="000000">
                <a:alpha val="6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F935B-8076-6426-9CA6-6785AC08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715" y="2725461"/>
            <a:ext cx="2977875" cy="899078"/>
          </a:xfrm>
          <a:prstGeom prst="rect">
            <a:avLst/>
          </a:prstGeom>
          <a:effectLst>
            <a:outerShdw blurRad="127000" dir="2700000">
              <a:srgbClr val="000000">
                <a:alpha val="69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8CB556-AB1A-EAF3-7B36-F28B8DB56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730379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92AEA-3676-9D45-E0D8-946A7A13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9BEB5-6258-662F-CB0C-9C9EEC74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aseline="0">
                <a:solidFill>
                  <a:srgbClr val="003160"/>
                </a:solidFill>
                <a:latin typeface="Calibri"/>
              </a:rPr>
              <a:t>License Plate </a:t>
            </a:r>
            <a:r>
              <a:rPr lang="de-DE">
                <a:latin typeface="Calibri"/>
                <a:ea typeface="Calibri"/>
                <a:cs typeface="Calibri"/>
              </a:rPr>
              <a:t>Recognition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652FB0-1288-9206-3323-5E0E155B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 / Solution</a:t>
            </a:r>
            <a:endParaRPr lang="de-DE">
              <a:ea typeface="Calibri"/>
            </a:endParaRP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942F49B-BA06-333A-D9B0-3A69AF3BB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3" name="Grafik 2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9F3D99E6-11C9-D552-2C4E-F22A7B7E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8" y="1502291"/>
            <a:ext cx="10594016" cy="45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182C-0DBA-24C6-E040-F7FC011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4327-E29C-B0F3-E1D1-CFADA9430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Calibri"/>
                <a:cs typeface="Calibri"/>
              </a:rPr>
              <a:t>Colored images can cause problems in character recognition, therefore we need to preprocess the input image</a:t>
            </a:r>
            <a:endParaRPr lang="de-DE"/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 b="1" i="1">
                <a:ea typeface="Calibri"/>
                <a:cs typeface="Calibri"/>
              </a:rPr>
              <a:t>Exercise 1:</a:t>
            </a:r>
            <a:r>
              <a:rPr lang="en-US" b="1">
                <a:ea typeface="Calibri"/>
                <a:cs typeface="Calibri"/>
              </a:rPr>
              <a:t> Preprocess Image on color, threshold, dilation and contours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r>
              <a:rPr lang="en-US" i="1">
                <a:ea typeface="Calibri"/>
                <a:cs typeface="Calibri"/>
              </a:rPr>
              <a:t>Hint: </a:t>
            </a:r>
            <a:r>
              <a:rPr lang="en-US">
                <a:ea typeface="Calibri"/>
                <a:cs typeface="Calibri"/>
              </a:rPr>
              <a:t>Use the OpenCV library for image preprocessing. For contours use the given method "</a:t>
            </a:r>
            <a:r>
              <a:rPr lang="en-US" err="1">
                <a:ea typeface="Calibri"/>
                <a:cs typeface="Calibri"/>
              </a:rPr>
              <a:t>find_and_sort_contours</a:t>
            </a:r>
            <a:r>
              <a:rPr lang="en-US">
                <a:ea typeface="Calibri"/>
                <a:cs typeface="Calibri"/>
              </a:rPr>
              <a:t>"</a:t>
            </a:r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ABFDF-D04B-28AB-DECD-5F8F6F382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</a:t>
            </a:r>
            <a:endParaRPr lang="en-US">
              <a:ea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EF23E-32F2-D9CF-413E-D70D9A0B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66" y="1669065"/>
            <a:ext cx="3028950" cy="85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F842C-AFCC-32CA-71B1-89DFC332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298" y="2703676"/>
            <a:ext cx="3025885" cy="855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C1FC8-7D9B-642A-3E2F-CEB1D231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98" y="3737193"/>
            <a:ext cx="3025885" cy="855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F1EA8-EE38-3247-C069-4268B87A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057" y="4770711"/>
            <a:ext cx="3025885" cy="8550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3E5627-21C0-14D7-0313-A3945BBC1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410691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73AAB-56B6-FAF2-9D54-02C3AB3F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6C13BE-1459-45EA-6CE7-38E042827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77E72-49C7-DD57-3F12-95C50A650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7" name="Grafik 6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75164C72-8ECE-0B41-84E3-A432C8AB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77" y="1579489"/>
            <a:ext cx="7677816" cy="46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7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46669-2C2E-F15D-5B49-6BAACE2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83133-195F-94DA-2D6B-6654C38B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2F8C57-EA39-52DC-C272-D6FC2DD89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AEA1BD-6A73-EADA-40D3-B0CA5AE0A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3" name="Grafik 2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7FD0DED4-01E6-2439-2ADE-6A029CDD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8" y="1577606"/>
            <a:ext cx="7972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6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57200" indent="-457200">
              <a:buSzPct val="100000"/>
              <a:buAutoNum type="arabicPeriod"/>
              <a:tabLst>
                <a:tab pos="1074738" algn="l"/>
              </a:tabLst>
            </a:pPr>
            <a:r>
              <a:rPr lang="de-DE" sz="2000">
                <a:ea typeface="+mn-lt"/>
                <a:cs typeface="+mn-lt"/>
              </a:rPr>
              <a:t>Setup Raspberry Pi</a:t>
            </a:r>
            <a:endParaRPr lang="de-DE" sz="2000">
              <a:solidFill>
                <a:schemeClr val="accent5"/>
              </a:solidFill>
              <a:ea typeface="Calibri"/>
              <a:cs typeface="Calibri"/>
            </a:endParaRPr>
          </a:p>
          <a:p>
            <a:pPr marL="457200" indent="-457200">
              <a:buSzPct val="100000"/>
              <a:buFont typeface="Calibri"/>
              <a:buAutoNum type="arabicPeriod"/>
              <a:tabLst>
                <a:tab pos="1074738" algn="l"/>
              </a:tabLst>
            </a:pPr>
            <a:r>
              <a:rPr lang="de-DE" sz="2000">
                <a:solidFill>
                  <a:srgbClr val="000000"/>
                </a:solidFill>
              </a:rPr>
              <a:t>Licence Plate Recognition</a:t>
            </a:r>
            <a:endParaRPr lang="de-DE" sz="2000">
              <a:ea typeface="Calibri"/>
              <a:cs typeface="Calibri"/>
            </a:endParaRP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de-DE" sz="2000"/>
              <a:t>Face Recognition</a:t>
            </a:r>
            <a:endParaRPr lang="de-DE" sz="2000">
              <a:ea typeface="Calibri"/>
              <a:cs typeface="Calibri"/>
            </a:endParaRP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de-DE" sz="2000"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D8E4D-F67C-C6B1-636B-14BF4F6E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0F51-8BF2-C753-E500-95A7627F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D8C6F-5046-32A9-1F03-4A1A4B4F1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381810-1509-AECC-D868-8584469CD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6DA4C95-2C61-05E5-3D95-454BE06C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63" y="1453671"/>
            <a:ext cx="5961987" cy="4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94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631E4-6E96-310C-A09A-8B4FEA5D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CE13E9-EC3D-D86C-2DEA-D37CD1364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Calibri"/>
                <a:cs typeface="Calibri"/>
              </a:rPr>
              <a:t>If</a:t>
            </a:r>
            <a:r>
              <a:rPr lang="de-DE">
                <a:ea typeface="Calibri"/>
                <a:cs typeface="Calibri"/>
              </a:rPr>
              <a:t> all </a:t>
            </a:r>
            <a:r>
              <a:rPr lang="de-DE" err="1">
                <a:ea typeface="Calibri"/>
                <a:cs typeface="Calibri"/>
              </a:rPr>
              <a:t>steps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done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correctly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start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OCR!</a:t>
            </a:r>
            <a:endParaRPr lang="de-DE"/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b="1" i="1" err="1">
                <a:ea typeface="Calibri"/>
                <a:cs typeface="Calibri"/>
              </a:rPr>
              <a:t>Exercise</a:t>
            </a:r>
            <a:r>
              <a:rPr lang="de-DE" b="1" i="1">
                <a:ea typeface="Calibri"/>
                <a:cs typeface="Calibri"/>
              </a:rPr>
              <a:t> 2: </a:t>
            </a:r>
            <a:r>
              <a:rPr lang="de-DE" b="1">
                <a:ea typeface="Calibri"/>
                <a:cs typeface="Calibri"/>
              </a:rPr>
              <a:t>Extract </a:t>
            </a:r>
            <a:r>
              <a:rPr lang="de-DE" b="1" err="1">
                <a:ea typeface="Calibri"/>
                <a:cs typeface="Calibri"/>
              </a:rPr>
              <a:t>text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from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contours</a:t>
            </a:r>
            <a:r>
              <a:rPr lang="de-DE" b="1">
                <a:ea typeface="Calibri"/>
                <a:cs typeface="Calibri"/>
              </a:rPr>
              <a:t> and </a:t>
            </a:r>
            <a:r>
              <a:rPr lang="de-DE" b="1" err="1">
                <a:ea typeface="Calibri"/>
                <a:cs typeface="Calibri"/>
              </a:rPr>
              <a:t>print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results</a:t>
            </a:r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r>
              <a:rPr lang="de-DE" i="1" err="1">
                <a:ea typeface="Calibri"/>
                <a:cs typeface="Calibri"/>
              </a:rPr>
              <a:t>Hint</a:t>
            </a:r>
            <a:r>
              <a:rPr lang="de-DE" i="1">
                <a:ea typeface="Calibri"/>
                <a:cs typeface="Calibri"/>
              </a:rPr>
              <a:t>:  </a:t>
            </a:r>
            <a:r>
              <a:rPr lang="de-DE" err="1">
                <a:ea typeface="Calibri"/>
                <a:cs typeface="Calibri"/>
              </a:rPr>
              <a:t>What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does</a:t>
            </a:r>
            <a:r>
              <a:rPr lang="de-DE">
                <a:ea typeface="Calibri"/>
                <a:cs typeface="Calibri"/>
              </a:rPr>
              <a:t> "</a:t>
            </a:r>
            <a:r>
              <a:rPr lang="de-DE" err="1">
                <a:ea typeface="Calibri"/>
                <a:cs typeface="Calibri"/>
              </a:rPr>
              <a:t>extract_text_from_contours</a:t>
            </a:r>
            <a:r>
              <a:rPr lang="de-DE">
                <a:ea typeface="Calibri"/>
                <a:cs typeface="Calibri"/>
              </a:rPr>
              <a:t>" </a:t>
            </a:r>
            <a:r>
              <a:rPr lang="de-DE" err="1">
                <a:ea typeface="Calibri"/>
                <a:cs typeface="Calibri"/>
              </a:rPr>
              <a:t>return</a:t>
            </a:r>
            <a:r>
              <a:rPr lang="de-DE">
                <a:ea typeface="Calibri"/>
                <a:cs typeface="Calibri"/>
              </a:rPr>
              <a:t>?</a:t>
            </a:r>
          </a:p>
          <a:p>
            <a:pPr marL="229870" indent="-229870"/>
            <a:endParaRPr lang="de-DE" b="1" i="1"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A4121A-0CF7-098D-7D28-7B872D9DD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Read License Plate</a:t>
            </a:r>
            <a:endParaRPr lang="de-DE">
              <a:ea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D0C0E-1EFF-EFE7-262C-AC1D32E1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38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8D0CB-46D9-6B17-6191-FB1865C9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F0A12-EC92-DDC1-4662-FB9DD5CB7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88" y="2695575"/>
            <a:ext cx="504825" cy="742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C33EB-3A0A-95B0-4DA3-5AF87DB7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738" y="2690813"/>
            <a:ext cx="523875" cy="742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93E27-E129-4781-C2EC-EA22A992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A2C9-1D70-9AAD-A9E1-4CA5DEDA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2705100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76955-131B-AEF3-E0E2-C05B55F01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388" y="2705100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4B57-D2DB-A4C8-4BFD-3B3F900AC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55" y="3953970"/>
            <a:ext cx="4124325" cy="6667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FEA99BC3-B5CF-F0C2-B38F-CB0C6246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09305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55E70-7275-3E4B-7E72-002ED0A2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E5ED9-7A1D-D7FF-D93D-3F7E6A80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2E36DC-B3D2-CEE5-23C6-59988B4EB7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5F896379-250E-4D9C-0224-BE3E78DB1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16" name="Grafik 15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F9B3090C-4E5E-F44A-B5F3-C4AD2C17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93" y="1840651"/>
            <a:ext cx="98774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9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146D-CC2E-9AFD-9B74-A1B1C841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Face Recognition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715ECA-9F73-4FBC-20F4-8CAC83392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04C65-2CEB-BA0A-A1DC-618206E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80" r="20534"/>
          <a:stretch/>
        </p:blipFill>
        <p:spPr>
          <a:xfrm>
            <a:off x="6518005" y="2825881"/>
            <a:ext cx="2407846" cy="247135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2" descr="A person looking at something&#10;&#10;AI-generated content may be incorrect.">
            <a:extLst>
              <a:ext uri="{FF2B5EF4-FFF2-40B4-BE49-F238E27FC236}">
                <a16:creationId xmlns:a16="http://schemas.microsoft.com/office/drawing/2014/main" id="{E987A8A5-9D7D-5015-18E9-59E033682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9" t="2977"/>
          <a:stretch/>
        </p:blipFill>
        <p:spPr bwMode="auto">
          <a:xfrm>
            <a:off x="2753124" y="2824035"/>
            <a:ext cx="2938066" cy="24732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5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F23FA-A5EA-AF46-D915-FF8015AC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9FE1B9-12DD-D0FC-AC50-569498A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495C4A-FA13-1845-F8FB-FD898B309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5489093" cy="3794216"/>
          </a:xfrm>
        </p:spPr>
        <p:txBody>
          <a:bodyPr>
            <a:normAutofit/>
          </a:bodyPr>
          <a:lstStyle/>
          <a:p>
            <a:r>
              <a:rPr lang="de-DE"/>
              <a:t>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tutorial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explore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YOLOv8n</a:t>
            </a:r>
            <a:r>
              <a:rPr lang="de-DE"/>
              <a:t>-face m</a:t>
            </a:r>
            <a:r>
              <a:rPr lang="en-US" err="1"/>
              <a:t>odel</a:t>
            </a:r>
            <a:r>
              <a:rPr lang="en-US"/>
              <a:t> can be used to detect human faces in real time</a:t>
            </a:r>
          </a:p>
          <a:p>
            <a:r>
              <a:rPr lang="en-US"/>
              <a:t>The </a:t>
            </a:r>
            <a:r>
              <a:rPr lang="en-US" err="1"/>
              <a:t>YOLOv8n</a:t>
            </a:r>
            <a:r>
              <a:rPr lang="en-US"/>
              <a:t>-face architecture is fine-tuned specifically for faces, combining high detection accuracy with a relatively small model size (only 1 object class)</a:t>
            </a:r>
          </a:p>
          <a:p>
            <a:r>
              <a:rPr lang="en-US"/>
              <a:t>Although </a:t>
            </a:r>
            <a:r>
              <a:rPr lang="en-US" b="1"/>
              <a:t>YOLO</a:t>
            </a:r>
            <a:r>
              <a:rPr lang="en-US"/>
              <a:t> is highly optimized for GPU acceleration and real-time performance, it tends to lag more than </a:t>
            </a:r>
            <a:r>
              <a:rPr lang="en-US" b="1" err="1"/>
              <a:t>MediaPipe</a:t>
            </a:r>
            <a:r>
              <a:rPr lang="en-US"/>
              <a:t>, especially on resource-constrained devices like a Raspberry Pi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de-DE" b="1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72EAA74-106D-8619-D5AB-1192D1759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2382465"/>
            <a:ext cx="5491163" cy="3794217"/>
          </a:xfrm>
        </p:spPr>
        <p:txBody>
          <a:bodyPr/>
          <a:lstStyle/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9F45626-03AF-B919-27E7-58679CA05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YOLO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01DD44F2-8A7D-ECE1-7294-DAF49DDF828B}"/>
              </a:ext>
            </a:extLst>
          </p:cNvPr>
          <p:cNvSpPr txBox="1">
            <a:spLocks/>
          </p:cNvSpPr>
          <p:nvPr/>
        </p:nvSpPr>
        <p:spPr>
          <a:xfrm>
            <a:off x="6184901" y="1730454"/>
            <a:ext cx="5580060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err="1"/>
              <a:t>MediaPipe</a:t>
            </a:r>
            <a:endParaRPr lang="de-DE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F4C77F1-4130-EEE9-E443-8B74DA53381B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Please choose between:</a:t>
            </a:r>
            <a:endParaRPr lang="de-DE"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B730FE1C-06C6-D959-0C12-97527629D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641164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84F2-BE0E-4DEA-B68E-07676568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1687E5A-5BF0-A0FE-CE99-0E0C9253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85F432C-7333-6CCA-620F-E70881394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Exercise</a:t>
            </a:r>
            <a:r>
              <a:rPr lang="de-DE" b="1"/>
              <a:t> 1: </a:t>
            </a:r>
          </a:p>
          <a:p>
            <a:r>
              <a:rPr lang="en-US"/>
              <a:t>Implement person detection based on YOLO.</a:t>
            </a:r>
            <a:br>
              <a:rPr lang="en-US"/>
            </a:br>
            <a:r>
              <a:rPr lang="en-US"/>
              <a:t>Face recognition is </a:t>
            </a:r>
            <a:r>
              <a:rPr lang="en-US" b="1"/>
              <a:t>not</a:t>
            </a:r>
            <a:r>
              <a:rPr lang="en-US"/>
              <a:t> required in this task.</a:t>
            </a:r>
            <a:br>
              <a:rPr lang="en-US"/>
            </a:br>
            <a:r>
              <a:rPr lang="en-US"/>
              <a:t>Detect persons and draw bounding boxes around them.</a:t>
            </a:r>
          </a:p>
          <a:p>
            <a:endParaRPr lang="en-US"/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784C6EA-60D4-1D39-9A58-154104375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YOLO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C2FA9819-979D-C19D-7CB2-E09F29FBE9CC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</a:t>
            </a:r>
            <a:r>
              <a:rPr lang="en-US" err="1">
                <a:ea typeface="Calibri"/>
              </a:rPr>
              <a:t>MediaPipe</a:t>
            </a:r>
            <a:r>
              <a:rPr lang="en-US">
                <a:ea typeface="Calibri"/>
              </a:rPr>
              <a:t> exercises, please skip to page </a:t>
            </a:r>
            <a:r>
              <a:rPr lang="en-US">
                <a:solidFill>
                  <a:srgbClr val="FF0000"/>
                </a:solidFill>
                <a:ea typeface="Calibri"/>
              </a:rPr>
              <a:t>xx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842BB0D-93BC-8265-7598-78F2B879F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2CDDFF4-BBEF-FB7A-6147-F613F3A0F05E}"/>
              </a:ext>
            </a:extLst>
          </p:cNvPr>
          <p:cNvSpPr txBox="1"/>
          <p:nvPr/>
        </p:nvSpPr>
        <p:spPr>
          <a:xfrm>
            <a:off x="8346141" y="286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</a:rPr>
              <a:t>Bild bounding box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819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8DD7-B83D-7708-E579-B08A528F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C8145F6-8543-C3F3-5E11-88484902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3CEDC9-61C0-6227-7C7D-A671FB6D6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Exercise 2:</a:t>
            </a:r>
            <a:endParaRPr lang="en-US"/>
          </a:p>
          <a:p>
            <a:r>
              <a:rPr lang="en-US"/>
              <a:t>Extend the system by adding face recognition.</a:t>
            </a:r>
            <a:br>
              <a:rPr lang="en-US"/>
            </a:br>
            <a:r>
              <a:rPr lang="en-US"/>
              <a:t>Person detection is </a:t>
            </a:r>
            <a:r>
              <a:rPr lang="en-US" b="1"/>
              <a:t>already provided</a:t>
            </a:r>
            <a:r>
              <a:rPr lang="en-US"/>
              <a:t>.</a:t>
            </a:r>
            <a:br>
              <a:rPr lang="en-US"/>
            </a:br>
            <a:r>
              <a:rPr lang="en-US"/>
              <a:t>Implement recognizing known faces and mark them in the image.</a:t>
            </a: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17C865-C014-0F97-28AF-B8B92225B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YOLO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1F0539B7-1684-D60E-3C57-6B68A6FFEA11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</a:t>
            </a:r>
            <a:r>
              <a:rPr lang="en-US" err="1">
                <a:ea typeface="Calibri"/>
              </a:rPr>
              <a:t>MediaPipe</a:t>
            </a:r>
            <a:r>
              <a:rPr lang="en-US">
                <a:ea typeface="Calibri"/>
              </a:rPr>
              <a:t> exercises, please skip to page </a:t>
            </a:r>
            <a:r>
              <a:rPr lang="en-US">
                <a:solidFill>
                  <a:srgbClr val="FF0000"/>
                </a:solidFill>
                <a:ea typeface="Calibri"/>
              </a:rPr>
              <a:t>xx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DF02902-6D81-0C9D-EA59-C2BACA4FB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7901760-03D3-0CD1-C05A-8CC721A31526}"/>
              </a:ext>
            </a:extLst>
          </p:cNvPr>
          <p:cNvSpPr txBox="1"/>
          <p:nvPr/>
        </p:nvSpPr>
        <p:spPr>
          <a:xfrm>
            <a:off x="8346141" y="286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</a:rPr>
              <a:t>Bild bounding box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714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3C4E-67B7-0371-017F-CA1BBB0B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B83D24-3B8F-6CDD-7860-BF43F2CB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DF8884-4D69-B807-930A-6BA6DD13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Exercise</a:t>
            </a:r>
            <a:r>
              <a:rPr lang="de-DE" b="1"/>
              <a:t> 1: </a:t>
            </a:r>
          </a:p>
          <a:p>
            <a:r>
              <a:rPr lang="en-US"/>
              <a:t>Implement person detection based on </a:t>
            </a:r>
            <a:r>
              <a:rPr lang="en-US" err="1"/>
              <a:t>MediaPipe</a:t>
            </a:r>
            <a:r>
              <a:rPr lang="en-US"/>
              <a:t>.</a:t>
            </a:r>
            <a:br>
              <a:rPr lang="en-US"/>
            </a:br>
            <a:r>
              <a:rPr lang="en-US"/>
              <a:t>Face recognition is </a:t>
            </a:r>
            <a:r>
              <a:rPr lang="en-US" b="1"/>
              <a:t>not</a:t>
            </a:r>
            <a:r>
              <a:rPr lang="en-US"/>
              <a:t> required in this task.</a:t>
            </a:r>
            <a:br>
              <a:rPr lang="en-US"/>
            </a:br>
            <a:r>
              <a:rPr lang="en-US"/>
              <a:t>Detect people and draw bounding boxes around them.</a:t>
            </a:r>
          </a:p>
          <a:p>
            <a:endParaRPr lang="en-US"/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7AE43DA-72C5-4883-440A-0FE420A32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 err="1"/>
              <a:t>MediaPipe</a:t>
            </a:r>
            <a:endParaRPr lang="de-DE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C3A7380D-E0AF-BC63-32FB-7B6A40EAA7D5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YOLO exercises, please go back to page </a:t>
            </a:r>
            <a:r>
              <a:rPr lang="en-US">
                <a:solidFill>
                  <a:srgbClr val="FF0000"/>
                </a:solidFill>
                <a:ea typeface="Calibri"/>
              </a:rPr>
              <a:t>xx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1E84CA9-C86A-2226-BE5E-D93B1CC3A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72C9A0-ACB6-817A-CE39-7FF6E0179178}"/>
              </a:ext>
            </a:extLst>
          </p:cNvPr>
          <p:cNvSpPr txBox="1"/>
          <p:nvPr/>
        </p:nvSpPr>
        <p:spPr>
          <a:xfrm>
            <a:off x="8346141" y="286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</a:rPr>
              <a:t>Bild bounding box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04325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C3A2-F331-7597-B314-EDF3961DC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175251-E118-F753-54BB-C24CE363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3E7F75-34A3-23EA-1F1A-C4B1469D9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Exercise 2:</a:t>
            </a:r>
            <a:endParaRPr lang="en-US"/>
          </a:p>
          <a:p>
            <a:r>
              <a:rPr lang="en-US"/>
              <a:t>Extend the system by adding face recognition.</a:t>
            </a:r>
            <a:br>
              <a:rPr lang="en-US"/>
            </a:br>
            <a:r>
              <a:rPr lang="en-US"/>
              <a:t>Person detection is </a:t>
            </a:r>
            <a:r>
              <a:rPr lang="en-US" b="1"/>
              <a:t>already provided</a:t>
            </a:r>
            <a:r>
              <a:rPr lang="en-US"/>
              <a:t>.</a:t>
            </a:r>
            <a:br>
              <a:rPr lang="en-US"/>
            </a:br>
            <a:r>
              <a:rPr lang="en-US"/>
              <a:t>Implement recognizing known faces and mark them in the image.</a:t>
            </a: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5EF080-688F-ECED-C73B-D1B504C24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MediaPipe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161B91AB-1306-05C6-F607-9255D5BB0D89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YOLO exercises, please go back to page </a:t>
            </a:r>
            <a:r>
              <a:rPr lang="en-US">
                <a:solidFill>
                  <a:srgbClr val="FF0000"/>
                </a:solidFill>
                <a:ea typeface="Calibri"/>
              </a:rPr>
              <a:t>xx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E138AFAF-8898-A9C0-E763-1CEBE41E1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A1E1B88-D247-2D91-3249-9815F44B9907}"/>
              </a:ext>
            </a:extLst>
          </p:cNvPr>
          <p:cNvSpPr txBox="1"/>
          <p:nvPr/>
        </p:nvSpPr>
        <p:spPr>
          <a:xfrm>
            <a:off x="8346141" y="28624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</a:rPr>
              <a:t>Bild bounding box 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022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C5AFE-AAC3-3BD2-C1D8-65232472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>
            <a:extLst>
              <a:ext uri="{FF2B5EF4-FFF2-40B4-BE49-F238E27FC236}">
                <a16:creationId xmlns:a16="http://schemas.microsoft.com/office/drawing/2014/main" id="{E47EC014-4B36-2FDB-16BC-A8D7820433B2}"/>
              </a:ext>
            </a:extLst>
          </p:cNvPr>
          <p:cNvSpPr>
            <a:spLocks noEditPoints="1"/>
          </p:cNvSpPr>
          <p:nvPr/>
        </p:nvSpPr>
        <p:spPr bwMode="auto">
          <a:xfrm>
            <a:off x="1985009" y="2092990"/>
            <a:ext cx="2669008" cy="2672023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D6640-04AA-1969-DE3A-BFB69B2D0273}"/>
              </a:ext>
            </a:extLst>
          </p:cNvPr>
          <p:cNvSpPr/>
          <p:nvPr/>
        </p:nvSpPr>
        <p:spPr>
          <a:xfrm>
            <a:off x="4748422" y="2962628"/>
            <a:ext cx="4060214" cy="91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6" b="1"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QUESTIONS TIME!</a:t>
            </a:r>
          </a:p>
          <a:p>
            <a:r>
              <a:rPr lang="en-US" sz="2666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 a question? Ask NOW!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71AB865-7617-EFFA-2F41-5474CB57D14D}"/>
              </a:ext>
            </a:extLst>
          </p:cNvPr>
          <p:cNvSpPr>
            <a:spLocks noEditPoints="1"/>
          </p:cNvSpPr>
          <p:nvPr/>
        </p:nvSpPr>
        <p:spPr bwMode="auto">
          <a:xfrm>
            <a:off x="2138363" y="2334753"/>
            <a:ext cx="2245784" cy="2245784"/>
          </a:xfrm>
          <a:custGeom>
            <a:avLst/>
            <a:gdLst>
              <a:gd name="T0" fmla="*/ 824 w 1648"/>
              <a:gd name="T1" fmla="*/ 160 h 1648"/>
              <a:gd name="T2" fmla="*/ 1488 w 1648"/>
              <a:gd name="T3" fmla="*/ 824 h 1648"/>
              <a:gd name="T4" fmla="*/ 824 w 1648"/>
              <a:gd name="T5" fmla="*/ 1488 h 1648"/>
              <a:gd name="T6" fmla="*/ 160 w 1648"/>
              <a:gd name="T7" fmla="*/ 824 h 1648"/>
              <a:gd name="T8" fmla="*/ 824 w 1648"/>
              <a:gd name="T9" fmla="*/ 160 h 1648"/>
              <a:gd name="T10" fmla="*/ 824 w 1648"/>
              <a:gd name="T11" fmla="*/ 0 h 1648"/>
              <a:gd name="T12" fmla="*/ 0 w 1648"/>
              <a:gd name="T13" fmla="*/ 824 h 1648"/>
              <a:gd name="T14" fmla="*/ 824 w 1648"/>
              <a:gd name="T15" fmla="*/ 1648 h 1648"/>
              <a:gd name="T16" fmla="*/ 1648 w 1648"/>
              <a:gd name="T17" fmla="*/ 824 h 1648"/>
              <a:gd name="T18" fmla="*/ 824 w 1648"/>
              <a:gd name="T19" fmla="*/ 0 h 1648"/>
              <a:gd name="T20" fmla="*/ 832 w 1648"/>
              <a:gd name="T21" fmla="*/ 1318 h 1648"/>
              <a:gd name="T22" fmla="*/ 727 w 1648"/>
              <a:gd name="T23" fmla="*/ 1213 h 1648"/>
              <a:gd name="T24" fmla="*/ 832 w 1648"/>
              <a:gd name="T25" fmla="*/ 1107 h 1648"/>
              <a:gd name="T26" fmla="*/ 937 w 1648"/>
              <a:gd name="T27" fmla="*/ 1213 h 1648"/>
              <a:gd name="T28" fmla="*/ 832 w 1648"/>
              <a:gd name="T29" fmla="*/ 1318 h 1648"/>
              <a:gd name="T30" fmla="*/ 915 w 1648"/>
              <a:gd name="T31" fmla="*/ 1007 h 1648"/>
              <a:gd name="T32" fmla="*/ 915 w 1648"/>
              <a:gd name="T33" fmla="*/ 1026 h 1648"/>
              <a:gd name="T34" fmla="*/ 741 w 1648"/>
              <a:gd name="T35" fmla="*/ 1026 h 1648"/>
              <a:gd name="T36" fmla="*/ 741 w 1648"/>
              <a:gd name="T37" fmla="*/ 1007 h 1648"/>
              <a:gd name="T38" fmla="*/ 811 w 1648"/>
              <a:gd name="T39" fmla="*/ 824 h 1648"/>
              <a:gd name="T40" fmla="*/ 951 w 1648"/>
              <a:gd name="T41" fmla="*/ 640 h 1648"/>
              <a:gd name="T42" fmla="*/ 822 w 1648"/>
              <a:gd name="T43" fmla="*/ 514 h 1648"/>
              <a:gd name="T44" fmla="*/ 690 w 1648"/>
              <a:gd name="T45" fmla="*/ 666 h 1648"/>
              <a:gd name="T46" fmla="*/ 522 w 1648"/>
              <a:gd name="T47" fmla="*/ 666 h 1648"/>
              <a:gd name="T48" fmla="*/ 823 w 1648"/>
              <a:gd name="T49" fmla="*/ 354 h 1648"/>
              <a:gd name="T50" fmla="*/ 1126 w 1648"/>
              <a:gd name="T51" fmla="*/ 626 h 1648"/>
              <a:gd name="T52" fmla="*/ 915 w 1648"/>
              <a:gd name="T53" fmla="*/ 1007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48" h="1648">
                <a:moveTo>
                  <a:pt x="824" y="160"/>
                </a:moveTo>
                <a:cubicBezTo>
                  <a:pt x="1191" y="160"/>
                  <a:pt x="1488" y="457"/>
                  <a:pt x="1488" y="824"/>
                </a:cubicBezTo>
                <a:cubicBezTo>
                  <a:pt x="1488" y="1191"/>
                  <a:pt x="1191" y="1488"/>
                  <a:pt x="824" y="1488"/>
                </a:cubicBezTo>
                <a:cubicBezTo>
                  <a:pt x="457" y="1488"/>
                  <a:pt x="160" y="1191"/>
                  <a:pt x="160" y="824"/>
                </a:cubicBezTo>
                <a:cubicBezTo>
                  <a:pt x="160" y="457"/>
                  <a:pt x="457" y="160"/>
                  <a:pt x="824" y="160"/>
                </a:cubicBezTo>
                <a:moveTo>
                  <a:pt x="824" y="0"/>
                </a:moveTo>
                <a:cubicBezTo>
                  <a:pt x="369" y="0"/>
                  <a:pt x="0" y="369"/>
                  <a:pt x="0" y="824"/>
                </a:cubicBezTo>
                <a:cubicBezTo>
                  <a:pt x="0" y="1279"/>
                  <a:pt x="369" y="1648"/>
                  <a:pt x="824" y="1648"/>
                </a:cubicBezTo>
                <a:cubicBezTo>
                  <a:pt x="1279" y="1648"/>
                  <a:pt x="1648" y="1279"/>
                  <a:pt x="1648" y="824"/>
                </a:cubicBezTo>
                <a:cubicBezTo>
                  <a:pt x="1648" y="369"/>
                  <a:pt x="1279" y="0"/>
                  <a:pt x="824" y="0"/>
                </a:cubicBezTo>
                <a:close/>
                <a:moveTo>
                  <a:pt x="832" y="1318"/>
                </a:moveTo>
                <a:cubicBezTo>
                  <a:pt x="774" y="1318"/>
                  <a:pt x="727" y="1271"/>
                  <a:pt x="727" y="1213"/>
                </a:cubicBezTo>
                <a:cubicBezTo>
                  <a:pt x="727" y="1154"/>
                  <a:pt x="774" y="1107"/>
                  <a:pt x="832" y="1107"/>
                </a:cubicBezTo>
                <a:cubicBezTo>
                  <a:pt x="890" y="1107"/>
                  <a:pt x="937" y="1154"/>
                  <a:pt x="937" y="1213"/>
                </a:cubicBezTo>
                <a:cubicBezTo>
                  <a:pt x="937" y="1271"/>
                  <a:pt x="890" y="1318"/>
                  <a:pt x="832" y="1318"/>
                </a:cubicBezTo>
                <a:close/>
                <a:moveTo>
                  <a:pt x="915" y="1007"/>
                </a:moveTo>
                <a:cubicBezTo>
                  <a:pt x="915" y="1026"/>
                  <a:pt x="915" y="1026"/>
                  <a:pt x="915" y="1026"/>
                </a:cubicBezTo>
                <a:cubicBezTo>
                  <a:pt x="915" y="1026"/>
                  <a:pt x="757" y="1026"/>
                  <a:pt x="741" y="1026"/>
                </a:cubicBezTo>
                <a:cubicBezTo>
                  <a:pt x="741" y="1007"/>
                  <a:pt x="741" y="1007"/>
                  <a:pt x="741" y="1007"/>
                </a:cubicBezTo>
                <a:cubicBezTo>
                  <a:pt x="741" y="953"/>
                  <a:pt x="749" y="884"/>
                  <a:pt x="811" y="824"/>
                </a:cubicBezTo>
                <a:cubicBezTo>
                  <a:pt x="874" y="764"/>
                  <a:pt x="951" y="715"/>
                  <a:pt x="951" y="640"/>
                </a:cubicBezTo>
                <a:cubicBezTo>
                  <a:pt x="951" y="558"/>
                  <a:pt x="894" y="514"/>
                  <a:pt x="822" y="514"/>
                </a:cubicBezTo>
                <a:cubicBezTo>
                  <a:pt x="701" y="514"/>
                  <a:pt x="693" y="639"/>
                  <a:pt x="690" y="666"/>
                </a:cubicBezTo>
                <a:cubicBezTo>
                  <a:pt x="522" y="666"/>
                  <a:pt x="522" y="666"/>
                  <a:pt x="522" y="666"/>
                </a:cubicBezTo>
                <a:cubicBezTo>
                  <a:pt x="526" y="536"/>
                  <a:pt x="581" y="354"/>
                  <a:pt x="823" y="354"/>
                </a:cubicBezTo>
                <a:cubicBezTo>
                  <a:pt x="1032" y="354"/>
                  <a:pt x="1126" y="494"/>
                  <a:pt x="1126" y="626"/>
                </a:cubicBezTo>
                <a:cubicBezTo>
                  <a:pt x="1126" y="835"/>
                  <a:pt x="915" y="872"/>
                  <a:pt x="915" y="10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7AB40522-22B2-F86D-A898-D97F626CE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1805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26184D9-1390-3509-6F17-59A8F290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Visual Process Structure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F6E19-E9D2-9314-D612-F0074946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2" y="1728223"/>
            <a:ext cx="1198757" cy="11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EEDB-500D-E1DA-0F99-EAF087B0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5" y="691116"/>
            <a:ext cx="1568736" cy="1613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6421E5-CD5E-365C-518C-99C676D96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95" y="3261731"/>
            <a:ext cx="1198757" cy="1143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27E2BB-1818-D22F-60D3-15242F3F4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30" y="4549902"/>
            <a:ext cx="1770311" cy="16879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C55DD0-7C9D-C95E-2E4A-3297034E6BFD}"/>
              </a:ext>
            </a:extLst>
          </p:cNvPr>
          <p:cNvCxnSpPr/>
          <p:nvPr/>
        </p:nvCxnSpPr>
        <p:spPr>
          <a:xfrm flipH="1">
            <a:off x="3501628" y="1675127"/>
            <a:ext cx="1354042" cy="476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753038-4B9D-B1F9-3DAB-5D33AC9EB0A7}"/>
              </a:ext>
            </a:extLst>
          </p:cNvPr>
          <p:cNvCxnSpPr/>
          <p:nvPr/>
        </p:nvCxnSpPr>
        <p:spPr>
          <a:xfrm flipH="1">
            <a:off x="2727157" y="2825220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8DA4DC-B940-888F-2E16-7DDA2A5930C5}"/>
              </a:ext>
            </a:extLst>
          </p:cNvPr>
          <p:cNvCxnSpPr>
            <a:cxnSpLocks/>
          </p:cNvCxnSpPr>
          <p:nvPr/>
        </p:nvCxnSpPr>
        <p:spPr>
          <a:xfrm flipH="1">
            <a:off x="2708572" y="4507195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F69AA-4C1B-7268-C89B-232BF4E3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821" y="1728223"/>
            <a:ext cx="1198757" cy="1143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83180-19E4-85AE-295F-46DA4DE4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414" y="3261731"/>
            <a:ext cx="1198757" cy="114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03B79-738B-8705-1291-AA1A20D41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414" y="4795024"/>
            <a:ext cx="1198757" cy="1143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BF6396-9F9A-486D-E5CC-4B3EF4AF6165}"/>
              </a:ext>
            </a:extLst>
          </p:cNvPr>
          <p:cNvCxnSpPr>
            <a:cxnSpLocks/>
          </p:cNvCxnSpPr>
          <p:nvPr/>
        </p:nvCxnSpPr>
        <p:spPr>
          <a:xfrm flipH="1">
            <a:off x="9334255" y="4442146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1CF20-67FC-1CE3-4180-ECA0ECCD79D0}"/>
              </a:ext>
            </a:extLst>
          </p:cNvPr>
          <p:cNvCxnSpPr>
            <a:cxnSpLocks/>
          </p:cNvCxnSpPr>
          <p:nvPr/>
        </p:nvCxnSpPr>
        <p:spPr>
          <a:xfrm flipH="1">
            <a:off x="9343547" y="2825219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9511C4-AC4B-9F52-1B29-6838311F5BC7}"/>
              </a:ext>
            </a:extLst>
          </p:cNvPr>
          <p:cNvCxnSpPr>
            <a:cxnSpLocks/>
          </p:cNvCxnSpPr>
          <p:nvPr/>
        </p:nvCxnSpPr>
        <p:spPr>
          <a:xfrm>
            <a:off x="7234596" y="1675127"/>
            <a:ext cx="1359422" cy="467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BB45E2-0CEA-24E1-6CD6-B5ED767615C7}"/>
              </a:ext>
            </a:extLst>
          </p:cNvPr>
          <p:cNvSpPr txBox="1"/>
          <p:nvPr/>
        </p:nvSpPr>
        <p:spPr>
          <a:xfrm>
            <a:off x="5444289" y="2028738"/>
            <a:ext cx="13105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Raspberry Pi</a:t>
            </a:r>
            <a:endParaRPr lang="en-US" sz="16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03F27-E654-A059-6D98-6739922ABDD6}"/>
              </a:ext>
            </a:extLst>
          </p:cNvPr>
          <p:cNvSpPr txBox="1"/>
          <p:nvPr/>
        </p:nvSpPr>
        <p:spPr>
          <a:xfrm>
            <a:off x="462432" y="2033385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Taking Pictures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4EDE1-56F4-2133-6E62-13960AB26BCE}"/>
              </a:ext>
            </a:extLst>
          </p:cNvPr>
          <p:cNvSpPr txBox="1"/>
          <p:nvPr/>
        </p:nvSpPr>
        <p:spPr>
          <a:xfrm>
            <a:off x="465675" y="3668464"/>
            <a:ext cx="17923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3160"/>
                </a:solidFill>
                <a:ea typeface="Calibri"/>
                <a:cs typeface="Calibri"/>
              </a:rPr>
              <a:t>Detect Plate</a:t>
            </a:r>
            <a:endParaRPr lang="de-DE" b="1"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69415-F22D-E575-9016-12F73716E61F}"/>
              </a:ext>
            </a:extLst>
          </p:cNvPr>
          <p:cNvSpPr txBox="1"/>
          <p:nvPr/>
        </p:nvSpPr>
        <p:spPr>
          <a:xfrm>
            <a:off x="462432" y="5196138"/>
            <a:ext cx="18703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Reading </a:t>
            </a:r>
            <a:r>
              <a:rPr lang="en-US" sz="1600" b="1">
                <a:ea typeface="+mn-lt"/>
                <a:cs typeface="+mn-lt"/>
              </a:rPr>
              <a:t>Plate</a:t>
            </a:r>
            <a:endParaRPr lang="en-US" sz="1600" b="1"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99CAA-3173-42A4-DC8E-2C2D960453EE}"/>
              </a:ext>
            </a:extLst>
          </p:cNvPr>
          <p:cNvSpPr txBox="1"/>
          <p:nvPr/>
        </p:nvSpPr>
        <p:spPr>
          <a:xfrm>
            <a:off x="10071066" y="2033384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Live Stream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DB66C-A829-A983-A222-355FB11310E6}"/>
              </a:ext>
            </a:extLst>
          </p:cNvPr>
          <p:cNvSpPr txBox="1"/>
          <p:nvPr/>
        </p:nvSpPr>
        <p:spPr>
          <a:xfrm>
            <a:off x="10071066" y="3668896"/>
            <a:ext cx="15051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Detect Person and 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1B0D4-82A4-B59B-1B3C-71EDD21CC2B3}"/>
              </a:ext>
            </a:extLst>
          </p:cNvPr>
          <p:cNvSpPr txBox="1"/>
          <p:nvPr/>
        </p:nvSpPr>
        <p:spPr>
          <a:xfrm>
            <a:off x="10071066" y="5192896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Learn Face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8F077F0-D6FE-3996-6915-0573225A4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758371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927EB97-24ED-EF91-A1E2-D8A2B59D1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E500A-747E-3104-58F7-45AF4BD0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 HIER IST DIE PPT FÜR DEN PROF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140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255DE-DA42-4DD2-BF4F-F046E887C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0000"/>
            </a:pPr>
            <a:r>
              <a:rPr lang="de-DE"/>
              <a:t>Text als Aufzählung</a:t>
            </a:r>
          </a:p>
          <a:p>
            <a:pPr lvl="1">
              <a:buSzPct val="120000"/>
            </a:pPr>
            <a:r>
              <a:rPr lang="de-DE"/>
              <a:t>Mit mehreren Ebenen möglich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Oder einfach als Fließtext</a:t>
            </a:r>
          </a:p>
          <a:p>
            <a:pPr marL="0" indent="0">
              <a:buNone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</a:t>
            </a:r>
          </a:p>
          <a:p>
            <a:pPr marL="0" indent="0">
              <a:buNone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5F9D650-2A3A-4420-A597-50BF24CB91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8D3F3E-6E80-4AE4-86B8-1606E993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einzeiligem Text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33F37A-C560-4969-9692-4E0944288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791916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r="10945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1C61C8-0414-429F-8A13-87B3B7AE1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die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52E5D38-0627-4DC0-A114-F2677199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mit Bild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3C8C02DF-A88C-45F4-86DD-F2C79AF01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015178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5FFD98A8-F2F2-47E0-87D0-36BA49F31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eine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25F90C-845F-4C72-8956-BA689B29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ohne Bild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D6A17D-A031-4BD1-8E19-A446731F1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316626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DD3A7EE-6BD7-4797-8E90-B98228170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die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0425D5-7ECF-4CAD-97F3-BCB91C80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auf Blau (nur digitale Anwendungen)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A59F58-29C4-4D28-B2F5-92253D1F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5552676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zwei Text-Spalten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19E69E2-E1D3-4303-82BC-4A29F8B761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4125913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drei Text-Spalten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19E69E2-E1D3-4303-82BC-4A29F8B761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89C0AF-9C2F-4DA0-A084-B29B37FB9A8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744189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Text- und Bild-Spalte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00F4903-6C15-4BD2-9A99-B8D56FCE4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t="2461" r="3077"/>
          <a:stretch/>
        </p:blipFill>
        <p:spPr>
          <a:xfrm>
            <a:off x="6184900" y="1376363"/>
            <a:ext cx="5491163" cy="486092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331471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D9AA3FC4-D401-480B-AA1C-ADC7C9EFE1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7902"/>
          <a:stretch>
            <a:fillRect/>
          </a:stretch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9C6F17-12A4-47E5-BB3C-0DC73A8C3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chemeClr val="tx1">
              <a:alpha val="68000"/>
            </a:schemeClr>
          </a:solidFill>
        </p:spPr>
        <p:txBody>
          <a:bodyPr/>
          <a:lstStyle/>
          <a:p>
            <a:r>
              <a:rPr lang="de-DE"/>
              <a:t>Text auf Bild mit transparentem Hintergrund</a:t>
            </a:r>
          </a:p>
        </p:txBody>
      </p:sp>
    </p:spTree>
    <p:extLst>
      <p:ext uri="{BB962C8B-B14F-4D97-AF65-F5344CB8AC3E}">
        <p14:creationId xmlns:p14="http://schemas.microsoft.com/office/powerpoint/2010/main" val="2451966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CDDAEBA-150C-4729-8B04-95D47ADD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785749"/>
              </p:ext>
            </p:extLst>
          </p:nvPr>
        </p:nvGraphicFramePr>
        <p:xfrm>
          <a:off x="515939" y="1665288"/>
          <a:ext cx="4679943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59981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59981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59981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519CD-06B7-46FC-8545-7B99ADC044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Tabellen in verschiedenen Farbvarianten möglich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6879862-AC39-4130-9D41-33E3E982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Tabelle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A570D5-B01C-4B2D-A0FC-8FF28F865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9" name="Inhaltsplatzhalter 7">
            <a:extLst>
              <a:ext uri="{FF2B5EF4-FFF2-40B4-BE49-F238E27FC236}">
                <a16:creationId xmlns:a16="http://schemas.microsoft.com/office/drawing/2014/main" id="{CA7B87C8-17AE-4691-A9C0-A2FC4C089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864942"/>
              </p:ext>
            </p:extLst>
          </p:nvPr>
        </p:nvGraphicFramePr>
        <p:xfrm>
          <a:off x="6996119" y="1675584"/>
          <a:ext cx="4681539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0513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051C29C-C882-4527-8DA9-AEBF72663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878053"/>
              </p:ext>
            </p:extLst>
          </p:nvPr>
        </p:nvGraphicFramePr>
        <p:xfrm>
          <a:off x="3756026" y="4173856"/>
          <a:ext cx="4679949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59983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59983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59983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134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64F2-B7AB-8A0F-BA51-B6C8B4A15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6335346" cy="2978886"/>
          </a:xfrm>
        </p:spPr>
        <p:txBody>
          <a:bodyPr vert="horz" lIns="0" tIns="0" rIns="0" bIns="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To set up the Raspberry Pi, you will need the following physical components: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457200" indent="-457200">
              <a:buChar char="-"/>
            </a:pPr>
            <a:r>
              <a:rPr lang="en-US" dirty="0">
                <a:ea typeface="+mn-lt"/>
                <a:cs typeface="+mn-lt"/>
              </a:rPr>
              <a:t>Pre-configured SD card </a:t>
            </a:r>
            <a:endParaRPr lang="en-US" dirty="0">
              <a:ea typeface="Calibri"/>
              <a:cs typeface="Calibri"/>
            </a:endParaRPr>
          </a:p>
          <a:p>
            <a:pPr marL="457200" indent="-457200">
              <a:buChar char="-"/>
            </a:pPr>
            <a:r>
              <a:rPr lang="en-US" dirty="0">
                <a:ea typeface="+mn-lt"/>
                <a:cs typeface="+mn-lt"/>
              </a:rPr>
              <a:t>Mouse </a:t>
            </a:r>
          </a:p>
          <a:p>
            <a:pPr marL="457200" indent="-457200">
              <a:buChar char="-"/>
            </a:pPr>
            <a:r>
              <a:rPr lang="en-US" dirty="0">
                <a:ea typeface="+mn-lt"/>
                <a:cs typeface="+mn-lt"/>
              </a:rPr>
              <a:t>Keyboard </a:t>
            </a:r>
          </a:p>
          <a:p>
            <a:pPr marL="457200" indent="-457200">
              <a:buChar char="-"/>
            </a:pPr>
            <a:r>
              <a:rPr lang="en-US" dirty="0">
                <a:ea typeface="+mn-lt"/>
                <a:cs typeface="+mn-lt"/>
              </a:rPr>
              <a:t>Monitor with HDMI support</a:t>
            </a:r>
          </a:p>
          <a:p>
            <a:pPr marL="457200" indent="-457200">
              <a:buChar char="-"/>
            </a:pPr>
            <a:r>
              <a:rPr lang="en-US" dirty="0">
                <a:ea typeface="+mn-lt"/>
                <a:cs typeface="+mn-lt"/>
              </a:rPr>
              <a:t>USB-compatible camera</a:t>
            </a:r>
          </a:p>
          <a:p>
            <a:pPr marL="457200" indent="-457200">
              <a:buChar char="-"/>
            </a:pPr>
            <a:r>
              <a:rPr lang="en-US" dirty="0">
                <a:ea typeface="Calibri"/>
                <a:cs typeface="Calibri"/>
              </a:rPr>
              <a:t>Power supply &amp; Micro-HDMI to HDMI cable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8955A-DC62-33CB-0F8A-598316CE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Set Up Raspberry Pi</a:t>
            </a:r>
            <a:endParaRPr lang="en-US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D181707B-7098-9C1E-3796-EC875C5A1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5F384-E64E-6CE5-3F02-BA94F869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268308" y="2696308"/>
            <a:ext cx="4435231" cy="3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1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AA6FC70-4B80-468C-B58A-BA62EA8AC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742257"/>
              </p:ext>
            </p:extLst>
          </p:nvPr>
        </p:nvGraphicFramePr>
        <p:xfrm>
          <a:off x="515938" y="1665289"/>
          <a:ext cx="4679950" cy="2334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8EB356E-08E7-4DCC-9308-DD0BB1C52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Ansicht verschiedener Diagramm-Typen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B112292-4266-4253-AFC0-8CBAF70D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Diagrammen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51B75AA4-45C7-440B-80AE-5B7E32900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42968D0A-BA3C-4C49-A3FC-210620643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632386"/>
              </p:ext>
            </p:extLst>
          </p:nvPr>
        </p:nvGraphicFramePr>
        <p:xfrm>
          <a:off x="1325563" y="4087835"/>
          <a:ext cx="3870327" cy="214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1A83FB7E-3AB6-472D-861A-8E77D25F6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95999"/>
              </p:ext>
            </p:extLst>
          </p:nvPr>
        </p:nvGraphicFramePr>
        <p:xfrm>
          <a:off x="6996117" y="1674496"/>
          <a:ext cx="4679945" cy="2644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81143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D9C9F-9267-4A07-8D5A-28FCD6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THU-Farben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2DA99A-5EF5-44F0-8893-94177BA3C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Übersicht der vorgegebenen Farben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3124B37E-48C4-4DE8-8A9C-7309D330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52927F6-D6AF-4AA1-A0E3-3046F86B4019}"/>
              </a:ext>
            </a:extLst>
          </p:cNvPr>
          <p:cNvSpPr/>
          <p:nvPr/>
        </p:nvSpPr>
        <p:spPr>
          <a:xfrm rot="10800000">
            <a:off x="515937" y="2013357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obere Ecken, eine abgerundet, eine abgeschnitten 7">
            <a:extLst>
              <a:ext uri="{FF2B5EF4-FFF2-40B4-BE49-F238E27FC236}">
                <a16:creationId xmlns:a16="http://schemas.microsoft.com/office/drawing/2014/main" id="{890C819E-66A6-4508-B4C7-3DD6BAEF5F5D}"/>
              </a:ext>
            </a:extLst>
          </p:cNvPr>
          <p:cNvSpPr/>
          <p:nvPr/>
        </p:nvSpPr>
        <p:spPr>
          <a:xfrm rot="10800000">
            <a:off x="515940" y="3429729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obere Ecken, eine abgerundet, eine abgeschnitten 8">
            <a:extLst>
              <a:ext uri="{FF2B5EF4-FFF2-40B4-BE49-F238E27FC236}">
                <a16:creationId xmlns:a16="http://schemas.microsoft.com/office/drawing/2014/main" id="{4303FE8D-7B10-49E2-AB7A-41E93C72ADA1}"/>
              </a:ext>
            </a:extLst>
          </p:cNvPr>
          <p:cNvSpPr/>
          <p:nvPr/>
        </p:nvSpPr>
        <p:spPr>
          <a:xfrm rot="10800000">
            <a:off x="515937" y="4844645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8B1FF5C-D234-4F6A-A494-DA4217A76E7B}"/>
              </a:ext>
            </a:extLst>
          </p:cNvPr>
          <p:cNvSpPr/>
          <p:nvPr/>
        </p:nvSpPr>
        <p:spPr>
          <a:xfrm rot="10800000">
            <a:off x="3756028" y="2013359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obere Ecken, eine abgerundet, eine abgeschnitten 10">
            <a:extLst>
              <a:ext uri="{FF2B5EF4-FFF2-40B4-BE49-F238E27FC236}">
                <a16:creationId xmlns:a16="http://schemas.microsoft.com/office/drawing/2014/main" id="{E29661FD-BC53-45B9-9E06-AD2D8023C4B7}"/>
              </a:ext>
            </a:extLst>
          </p:cNvPr>
          <p:cNvSpPr/>
          <p:nvPr/>
        </p:nvSpPr>
        <p:spPr>
          <a:xfrm rot="10800000">
            <a:off x="3756032" y="3429003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C05DFBD0-D800-4939-A748-1A637C00FD67}"/>
              </a:ext>
            </a:extLst>
          </p:cNvPr>
          <p:cNvSpPr/>
          <p:nvPr/>
        </p:nvSpPr>
        <p:spPr>
          <a:xfrm rot="10800000">
            <a:off x="3756028" y="4844647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013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Vielen Dank für </a:t>
            </a:r>
            <a:br>
              <a:rPr lang="de-DE"/>
            </a:br>
            <a:r>
              <a:rPr lang="de-DE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F4D8E3F5-A9F3-4C43-889D-D57454D2D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278172"/>
              </p:ext>
            </p:extLst>
          </p:nvPr>
        </p:nvGraphicFramePr>
        <p:xfrm>
          <a:off x="515938" y="1665289"/>
          <a:ext cx="3406015" cy="384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7FACD9-5E74-4D2D-AC4D-DA507580A3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Ansicht verschiedener Grafik-Layouts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4D41BC0-033C-4BB6-B2D5-63BDE32D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Smart-Art Grafiken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13873E3-3B56-4063-932B-30C008331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FF0DCB12-E446-4803-BCE6-1CB5A41C4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786437"/>
              </p:ext>
            </p:extLst>
          </p:nvPr>
        </p:nvGraphicFramePr>
        <p:xfrm>
          <a:off x="3739280" y="2003147"/>
          <a:ext cx="2913225" cy="300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5F3BF06-B669-41C9-83DE-D8FE71183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613162"/>
              </p:ext>
            </p:extLst>
          </p:nvPr>
        </p:nvGraphicFramePr>
        <p:xfrm>
          <a:off x="6996117" y="2064635"/>
          <a:ext cx="4679949" cy="300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7932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Prozess</a:t>
            </a:r>
            <a:r>
              <a:rPr lang="en-US"/>
              <a:t> / </a:t>
            </a:r>
            <a:r>
              <a:rPr lang="en-US" err="1"/>
              <a:t>Folge</a:t>
            </a:r>
            <a:r>
              <a:rPr lang="en-US"/>
              <a:t> / </a:t>
            </a:r>
            <a:r>
              <a:rPr lang="en-US" err="1"/>
              <a:t>Zusammenhang</a:t>
            </a:r>
            <a:endParaRPr lang="bg-BG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E80087-E84D-48EA-9F1B-51350DB92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D5A6EF4A-BDE5-41B9-A057-80E33EB6C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8" name="Oval 17"/>
          <p:cNvSpPr/>
          <p:nvPr/>
        </p:nvSpPr>
        <p:spPr>
          <a:xfrm>
            <a:off x="2995168" y="2927096"/>
            <a:ext cx="1633728" cy="16337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433273" y="2927096"/>
            <a:ext cx="1633728" cy="1633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871379" y="2927096"/>
            <a:ext cx="1633728" cy="1633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09486" y="2927096"/>
            <a:ext cx="1633728" cy="1633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77333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1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57760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3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15437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2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1650" y="3521536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4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Freeform 1725"/>
          <p:cNvSpPr>
            <a:spLocks noEditPoints="1"/>
          </p:cNvSpPr>
          <p:nvPr/>
        </p:nvSpPr>
        <p:spPr bwMode="auto">
          <a:xfrm rot="5400000">
            <a:off x="6522197" y="2814619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Freeform 1725"/>
          <p:cNvSpPr>
            <a:spLocks noEditPoints="1"/>
          </p:cNvSpPr>
          <p:nvPr/>
        </p:nvSpPr>
        <p:spPr bwMode="auto">
          <a:xfrm rot="16200000">
            <a:off x="5049707" y="4389807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Freeform 1725"/>
          <p:cNvSpPr>
            <a:spLocks noEditPoints="1"/>
          </p:cNvSpPr>
          <p:nvPr/>
        </p:nvSpPr>
        <p:spPr bwMode="auto">
          <a:xfrm rot="16200000">
            <a:off x="7953665" y="4389807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Freeform 1725"/>
          <p:cNvSpPr>
            <a:spLocks noEditPoints="1"/>
          </p:cNvSpPr>
          <p:nvPr/>
        </p:nvSpPr>
        <p:spPr bwMode="auto">
          <a:xfrm rot="5400000">
            <a:off x="3625559" y="2814621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4696097" y="4629821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 9"/>
          <p:cNvSpPr>
            <a:spLocks noEditPoints="1"/>
          </p:cNvSpPr>
          <p:nvPr/>
        </p:nvSpPr>
        <p:spPr bwMode="auto">
          <a:xfrm>
            <a:off x="6163736" y="1797394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7600067" y="4633451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003960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3281368" y="1790808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498238" y="2085005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6378636" y="2085005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935488" y="4983954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825435" y="4983954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9568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 animBg="1"/>
      <p:bldP spid="17" grpId="0" animBg="1"/>
      <p:bldP spid="20" grpId="0"/>
      <p:bldP spid="21" grpId="0"/>
      <p:bldP spid="22" grpId="0"/>
      <p:bldP spid="23" grpId="0"/>
      <p:bldP spid="41" grpId="0" animBg="1"/>
      <p:bldP spid="42" grpId="0" animBg="1"/>
      <p:bldP spid="43" grpId="0" animBg="1"/>
      <p:bldP spid="44" grpId="0" animBg="1"/>
      <p:bldP spid="25" grpId="0" animBg="1"/>
      <p:bldP spid="29" grpId="0" animBg="1"/>
      <p:bldP spid="31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Themen / SWOT Analyse / Zusammenhang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484455-87EA-4508-BDE4-2FA27E4D3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187A924-5399-43F4-800A-56562315F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82777" y="1787624"/>
            <a:ext cx="3182516" cy="22203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65292" y="1787624"/>
            <a:ext cx="3182516" cy="2220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82775" y="4007962"/>
            <a:ext cx="3182516" cy="2220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65291" y="4007962"/>
            <a:ext cx="3182516" cy="2220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Freeform 1221"/>
          <p:cNvSpPr>
            <a:spLocks noEditPoints="1"/>
          </p:cNvSpPr>
          <p:nvPr/>
        </p:nvSpPr>
        <p:spPr bwMode="auto">
          <a:xfrm>
            <a:off x="5567797" y="3762445"/>
            <a:ext cx="794986" cy="491032"/>
          </a:xfrm>
          <a:custGeom>
            <a:avLst/>
            <a:gdLst>
              <a:gd name="T0" fmla="*/ 18 w 34"/>
              <a:gd name="T1" fmla="*/ 17 h 21"/>
              <a:gd name="T2" fmla="*/ 18 w 34"/>
              <a:gd name="T3" fmla="*/ 21 h 21"/>
              <a:gd name="T4" fmla="*/ 23 w 34"/>
              <a:gd name="T5" fmla="*/ 21 h 21"/>
              <a:gd name="T6" fmla="*/ 18 w 34"/>
              <a:gd name="T7" fmla="*/ 17 h 21"/>
              <a:gd name="T8" fmla="*/ 11 w 34"/>
              <a:gd name="T9" fmla="*/ 21 h 21"/>
              <a:gd name="T10" fmla="*/ 11 w 34"/>
              <a:gd name="T11" fmla="*/ 17 h 21"/>
              <a:gd name="T12" fmla="*/ 8 w 34"/>
              <a:gd name="T13" fmla="*/ 17 h 21"/>
              <a:gd name="T14" fmla="*/ 8 w 34"/>
              <a:gd name="T15" fmla="*/ 6 h 21"/>
              <a:gd name="T16" fmla="*/ 12 w 34"/>
              <a:gd name="T17" fmla="*/ 6 h 21"/>
              <a:gd name="T18" fmla="*/ 6 w 34"/>
              <a:gd name="T19" fmla="*/ 0 h 21"/>
              <a:gd name="T20" fmla="*/ 0 w 34"/>
              <a:gd name="T21" fmla="*/ 6 h 21"/>
              <a:gd name="T22" fmla="*/ 3 w 34"/>
              <a:gd name="T23" fmla="*/ 6 h 21"/>
              <a:gd name="T24" fmla="*/ 3 w 34"/>
              <a:gd name="T25" fmla="*/ 21 h 21"/>
              <a:gd name="T26" fmla="*/ 11 w 34"/>
              <a:gd name="T27" fmla="*/ 21 h 21"/>
              <a:gd name="T28" fmla="*/ 30 w 34"/>
              <a:gd name="T29" fmla="*/ 15 h 21"/>
              <a:gd name="T30" fmla="*/ 30 w 34"/>
              <a:gd name="T31" fmla="*/ 0 h 21"/>
              <a:gd name="T32" fmla="*/ 22 w 34"/>
              <a:gd name="T33" fmla="*/ 0 h 21"/>
              <a:gd name="T34" fmla="*/ 22 w 34"/>
              <a:gd name="T35" fmla="*/ 4 h 21"/>
              <a:gd name="T36" fmla="*/ 26 w 34"/>
              <a:gd name="T37" fmla="*/ 4 h 21"/>
              <a:gd name="T38" fmla="*/ 26 w 34"/>
              <a:gd name="T39" fmla="*/ 15 h 21"/>
              <a:gd name="T40" fmla="*/ 22 w 34"/>
              <a:gd name="T41" fmla="*/ 15 h 21"/>
              <a:gd name="T42" fmla="*/ 28 w 34"/>
              <a:gd name="T43" fmla="*/ 21 h 21"/>
              <a:gd name="T44" fmla="*/ 34 w 34"/>
              <a:gd name="T45" fmla="*/ 15 h 21"/>
              <a:gd name="T46" fmla="*/ 30 w 34"/>
              <a:gd name="T47" fmla="*/ 15 h 21"/>
              <a:gd name="T48" fmla="*/ 16 w 34"/>
              <a:gd name="T49" fmla="*/ 21 h 21"/>
              <a:gd name="T50" fmla="*/ 16 w 34"/>
              <a:gd name="T51" fmla="*/ 17 h 21"/>
              <a:gd name="T52" fmla="*/ 13 w 34"/>
              <a:gd name="T53" fmla="*/ 17 h 21"/>
              <a:gd name="T54" fmla="*/ 13 w 34"/>
              <a:gd name="T55" fmla="*/ 21 h 21"/>
              <a:gd name="T56" fmla="*/ 16 w 34"/>
              <a:gd name="T57" fmla="*/ 21 h 21"/>
              <a:gd name="T58" fmla="*/ 17 w 34"/>
              <a:gd name="T59" fmla="*/ 0 h 21"/>
              <a:gd name="T60" fmla="*/ 17 w 34"/>
              <a:gd name="T61" fmla="*/ 4 h 21"/>
              <a:gd name="T62" fmla="*/ 21 w 34"/>
              <a:gd name="T63" fmla="*/ 4 h 21"/>
              <a:gd name="T64" fmla="*/ 21 w 34"/>
              <a:gd name="T65" fmla="*/ 0 h 21"/>
              <a:gd name="T66" fmla="*/ 17 w 34"/>
              <a:gd name="T67" fmla="*/ 0 h 21"/>
              <a:gd name="T68" fmla="*/ 15 w 34"/>
              <a:gd name="T69" fmla="*/ 4 h 21"/>
              <a:gd name="T70" fmla="*/ 11 w 34"/>
              <a:gd name="T71" fmla="*/ 0 h 21"/>
              <a:gd name="T72" fmla="*/ 15 w 34"/>
              <a:gd name="T73" fmla="*/ 0 h 21"/>
              <a:gd name="T74" fmla="*/ 15 w 34"/>
              <a:gd name="T75" fmla="*/ 4 h 21"/>
              <a:gd name="T76" fmla="*/ 15 w 34"/>
              <a:gd name="T77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" h="21">
                <a:moveTo>
                  <a:pt x="18" y="17"/>
                </a:moveTo>
                <a:lnTo>
                  <a:pt x="18" y="21"/>
                </a:lnTo>
                <a:lnTo>
                  <a:pt x="23" y="21"/>
                </a:lnTo>
                <a:lnTo>
                  <a:pt x="18" y="17"/>
                </a:lnTo>
                <a:close/>
                <a:moveTo>
                  <a:pt x="11" y="21"/>
                </a:moveTo>
                <a:lnTo>
                  <a:pt x="11" y="17"/>
                </a:lnTo>
                <a:lnTo>
                  <a:pt x="8" y="17"/>
                </a:lnTo>
                <a:lnTo>
                  <a:pt x="8" y="6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3" y="6"/>
                </a:lnTo>
                <a:lnTo>
                  <a:pt x="3" y="21"/>
                </a:lnTo>
                <a:lnTo>
                  <a:pt x="11" y="21"/>
                </a:lnTo>
                <a:close/>
                <a:moveTo>
                  <a:pt x="30" y="15"/>
                </a:moveTo>
                <a:lnTo>
                  <a:pt x="30" y="0"/>
                </a:lnTo>
                <a:lnTo>
                  <a:pt x="22" y="0"/>
                </a:lnTo>
                <a:lnTo>
                  <a:pt x="22" y="4"/>
                </a:lnTo>
                <a:lnTo>
                  <a:pt x="26" y="4"/>
                </a:lnTo>
                <a:lnTo>
                  <a:pt x="26" y="15"/>
                </a:lnTo>
                <a:lnTo>
                  <a:pt x="22" y="15"/>
                </a:lnTo>
                <a:lnTo>
                  <a:pt x="28" y="21"/>
                </a:lnTo>
                <a:lnTo>
                  <a:pt x="34" y="15"/>
                </a:lnTo>
                <a:lnTo>
                  <a:pt x="30" y="15"/>
                </a:lnTo>
                <a:close/>
                <a:moveTo>
                  <a:pt x="16" y="21"/>
                </a:moveTo>
                <a:lnTo>
                  <a:pt x="16" y="17"/>
                </a:lnTo>
                <a:lnTo>
                  <a:pt x="13" y="17"/>
                </a:lnTo>
                <a:lnTo>
                  <a:pt x="13" y="21"/>
                </a:lnTo>
                <a:lnTo>
                  <a:pt x="16" y="21"/>
                </a:lnTo>
                <a:close/>
                <a:moveTo>
                  <a:pt x="17" y="0"/>
                </a:moveTo>
                <a:lnTo>
                  <a:pt x="17" y="4"/>
                </a:lnTo>
                <a:lnTo>
                  <a:pt x="21" y="4"/>
                </a:lnTo>
                <a:lnTo>
                  <a:pt x="21" y="0"/>
                </a:lnTo>
                <a:lnTo>
                  <a:pt x="17" y="0"/>
                </a:lnTo>
                <a:close/>
                <a:moveTo>
                  <a:pt x="15" y="4"/>
                </a:moveTo>
                <a:lnTo>
                  <a:pt x="11" y="0"/>
                </a:lnTo>
                <a:lnTo>
                  <a:pt x="15" y="0"/>
                </a:lnTo>
                <a:lnTo>
                  <a:pt x="15" y="4"/>
                </a:lnTo>
                <a:lnTo>
                  <a:pt x="15" y="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24724" y="1880585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1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39663" y="1892345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2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35272" y="4111882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4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239663" y="4112682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3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24724" y="2370684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8039" y="2370684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24724" y="4544027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8039" y="4544027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72173"/>
      </p:ext>
    </p:extLst>
  </p:cSld>
  <p:clrMapOvr>
    <a:masterClrMapping/>
  </p:clrMapOvr>
  <p:transition spd="slow">
    <p:cov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Themenverbindung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Zusammenfügen unterschiedlicher Kompetenzen / Themen</a:t>
            </a:r>
          </a:p>
        </p:txBody>
      </p:sp>
      <p:sp>
        <p:nvSpPr>
          <p:cNvPr id="28" name="Fußzeilenplatzhalter 3">
            <a:extLst>
              <a:ext uri="{FF2B5EF4-FFF2-40B4-BE49-F238E27FC236}">
                <a16:creationId xmlns:a16="http://schemas.microsoft.com/office/drawing/2014/main" id="{B0FEAC8D-072D-43D0-82D9-EB467CB0A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5961138" y="2215935"/>
            <a:ext cx="1861185" cy="2549263"/>
          </a:xfrm>
          <a:custGeom>
            <a:avLst/>
            <a:gdLst>
              <a:gd name="T0" fmla="*/ 1756 w 1916"/>
              <a:gd name="T1" fmla="*/ 0 h 2627"/>
              <a:gd name="T2" fmla="*/ 0 w 1916"/>
              <a:gd name="T3" fmla="*/ 0 h 2627"/>
              <a:gd name="T4" fmla="*/ 0 w 1916"/>
              <a:gd name="T5" fmla="*/ 736 h 2627"/>
              <a:gd name="T6" fmla="*/ 85 w 1916"/>
              <a:gd name="T7" fmla="*/ 665 h 2627"/>
              <a:gd name="T8" fmla="*/ 328 w 1916"/>
              <a:gd name="T9" fmla="*/ 577 h 2627"/>
              <a:gd name="T10" fmla="*/ 709 w 1916"/>
              <a:gd name="T11" fmla="*/ 964 h 2627"/>
              <a:gd name="T12" fmla="*/ 333 w 1916"/>
              <a:gd name="T13" fmla="*/ 1339 h 2627"/>
              <a:gd name="T14" fmla="*/ 328 w 1916"/>
              <a:gd name="T15" fmla="*/ 1340 h 2627"/>
              <a:gd name="T16" fmla="*/ 85 w 1916"/>
              <a:gd name="T17" fmla="*/ 1252 h 2627"/>
              <a:gd name="T18" fmla="*/ 0 w 1916"/>
              <a:gd name="T19" fmla="*/ 1181 h 2627"/>
              <a:gd name="T20" fmla="*/ 0 w 1916"/>
              <a:gd name="T21" fmla="*/ 1916 h 2627"/>
              <a:gd name="T22" fmla="*/ 120 w 1916"/>
              <a:gd name="T23" fmla="*/ 1916 h 2627"/>
              <a:gd name="T24" fmla="*/ 719 w 1916"/>
              <a:gd name="T25" fmla="*/ 1916 h 2627"/>
              <a:gd name="T26" fmla="*/ 656 w 1916"/>
              <a:gd name="T27" fmla="*/ 2014 h 2627"/>
              <a:gd name="T28" fmla="*/ 577 w 1916"/>
              <a:gd name="T29" fmla="*/ 2250 h 2627"/>
              <a:gd name="T30" fmla="*/ 953 w 1916"/>
              <a:gd name="T31" fmla="*/ 2627 h 2627"/>
              <a:gd name="T32" fmla="*/ 958 w 1916"/>
              <a:gd name="T33" fmla="*/ 2627 h 2627"/>
              <a:gd name="T34" fmla="*/ 1214 w 1916"/>
              <a:gd name="T35" fmla="*/ 2528 h 2627"/>
              <a:gd name="T36" fmla="*/ 1339 w 1916"/>
              <a:gd name="T37" fmla="*/ 2245 h 2627"/>
              <a:gd name="T38" fmla="*/ 1260 w 1916"/>
              <a:gd name="T39" fmla="*/ 2013 h 2627"/>
              <a:gd name="T40" fmla="*/ 1197 w 1916"/>
              <a:gd name="T41" fmla="*/ 1918 h 2627"/>
              <a:gd name="T42" fmla="*/ 1196 w 1916"/>
              <a:gd name="T43" fmla="*/ 1916 h 2627"/>
              <a:gd name="T44" fmla="*/ 1905 w 1916"/>
              <a:gd name="T45" fmla="*/ 1916 h 2627"/>
              <a:gd name="T46" fmla="*/ 1916 w 1916"/>
              <a:gd name="T47" fmla="*/ 1916 h 2627"/>
              <a:gd name="T48" fmla="*/ 1916 w 1916"/>
              <a:gd name="T49" fmla="*/ 1848 h 2627"/>
              <a:gd name="T50" fmla="*/ 1916 w 1916"/>
              <a:gd name="T51" fmla="*/ 160 h 2627"/>
              <a:gd name="T52" fmla="*/ 1756 w 1916"/>
              <a:gd name="T53" fmla="*/ 0 h 2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16" h="2627">
                <a:moveTo>
                  <a:pt x="175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6"/>
                  <a:pt x="0" y="736"/>
                  <a:pt x="0" y="736"/>
                </a:cubicBezTo>
                <a:cubicBezTo>
                  <a:pt x="0" y="736"/>
                  <a:pt x="64" y="680"/>
                  <a:pt x="85" y="665"/>
                </a:cubicBezTo>
                <a:cubicBezTo>
                  <a:pt x="151" y="610"/>
                  <a:pt x="236" y="577"/>
                  <a:pt x="328" y="577"/>
                </a:cubicBezTo>
                <a:cubicBezTo>
                  <a:pt x="541" y="577"/>
                  <a:pt x="712" y="751"/>
                  <a:pt x="709" y="964"/>
                </a:cubicBezTo>
                <a:cubicBezTo>
                  <a:pt x="707" y="1169"/>
                  <a:pt x="539" y="1337"/>
                  <a:pt x="333" y="1339"/>
                </a:cubicBezTo>
                <a:cubicBezTo>
                  <a:pt x="332" y="1339"/>
                  <a:pt x="330" y="1340"/>
                  <a:pt x="328" y="1340"/>
                </a:cubicBezTo>
                <a:cubicBezTo>
                  <a:pt x="236" y="1340"/>
                  <a:pt x="151" y="1306"/>
                  <a:pt x="85" y="1252"/>
                </a:cubicBezTo>
                <a:cubicBezTo>
                  <a:pt x="64" y="1237"/>
                  <a:pt x="0" y="1181"/>
                  <a:pt x="0" y="1181"/>
                </a:cubicBezTo>
                <a:cubicBezTo>
                  <a:pt x="0" y="1916"/>
                  <a:pt x="0" y="1916"/>
                  <a:pt x="0" y="1916"/>
                </a:cubicBezTo>
                <a:cubicBezTo>
                  <a:pt x="120" y="1916"/>
                  <a:pt x="120" y="1916"/>
                  <a:pt x="120" y="1916"/>
                </a:cubicBezTo>
                <a:cubicBezTo>
                  <a:pt x="719" y="1916"/>
                  <a:pt x="719" y="1916"/>
                  <a:pt x="719" y="1916"/>
                </a:cubicBezTo>
                <a:cubicBezTo>
                  <a:pt x="714" y="1928"/>
                  <a:pt x="682" y="1976"/>
                  <a:pt x="656" y="2014"/>
                </a:cubicBezTo>
                <a:cubicBezTo>
                  <a:pt x="608" y="2081"/>
                  <a:pt x="576" y="2161"/>
                  <a:pt x="577" y="2250"/>
                </a:cubicBezTo>
                <a:cubicBezTo>
                  <a:pt x="579" y="2456"/>
                  <a:pt x="747" y="2624"/>
                  <a:pt x="953" y="2627"/>
                </a:cubicBezTo>
                <a:cubicBezTo>
                  <a:pt x="954" y="2627"/>
                  <a:pt x="956" y="2627"/>
                  <a:pt x="958" y="2627"/>
                </a:cubicBezTo>
                <a:cubicBezTo>
                  <a:pt x="1056" y="2627"/>
                  <a:pt x="1146" y="2589"/>
                  <a:pt x="1214" y="2528"/>
                </a:cubicBezTo>
                <a:cubicBezTo>
                  <a:pt x="1291" y="2458"/>
                  <a:pt x="1339" y="2357"/>
                  <a:pt x="1339" y="2245"/>
                </a:cubicBezTo>
                <a:cubicBezTo>
                  <a:pt x="1339" y="2158"/>
                  <a:pt x="1306" y="2080"/>
                  <a:pt x="1260" y="2013"/>
                </a:cubicBezTo>
                <a:cubicBezTo>
                  <a:pt x="1231" y="1971"/>
                  <a:pt x="1209" y="1938"/>
                  <a:pt x="1197" y="1918"/>
                </a:cubicBezTo>
                <a:cubicBezTo>
                  <a:pt x="1197" y="1917"/>
                  <a:pt x="1197" y="1917"/>
                  <a:pt x="1196" y="1916"/>
                </a:cubicBezTo>
                <a:cubicBezTo>
                  <a:pt x="1905" y="1916"/>
                  <a:pt x="1905" y="1916"/>
                  <a:pt x="1905" y="1916"/>
                </a:cubicBezTo>
                <a:cubicBezTo>
                  <a:pt x="1916" y="1916"/>
                  <a:pt x="1916" y="1916"/>
                  <a:pt x="1916" y="1916"/>
                </a:cubicBezTo>
                <a:cubicBezTo>
                  <a:pt x="1916" y="1848"/>
                  <a:pt x="1916" y="1848"/>
                  <a:pt x="1916" y="1848"/>
                </a:cubicBezTo>
                <a:cubicBezTo>
                  <a:pt x="1916" y="160"/>
                  <a:pt x="1916" y="160"/>
                  <a:pt x="1916" y="160"/>
                </a:cubicBezTo>
                <a:cubicBezTo>
                  <a:pt x="1916" y="72"/>
                  <a:pt x="1844" y="0"/>
                  <a:pt x="17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7937941" y="2859997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70328" y="4756643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7937941" y="4756643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7937941" y="2405719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28"/>
          <p:cNvSpPr/>
          <p:nvPr/>
        </p:nvSpPr>
        <p:spPr>
          <a:xfrm>
            <a:off x="2722408" y="4245701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7937943" y="4245701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5661906" y="2686706"/>
            <a:ext cx="988027" cy="1020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99954" y="2215932"/>
            <a:ext cx="2410782" cy="1850130"/>
            <a:chOff x="3912094" y="2013654"/>
            <a:chExt cx="1507938" cy="1157251"/>
          </a:xfrm>
          <a:solidFill>
            <a:schemeClr val="accent3"/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 rot="10800000">
              <a:off x="3912094" y="2013654"/>
              <a:ext cx="1507938" cy="1157248"/>
            </a:xfrm>
            <a:custGeom>
              <a:avLst/>
              <a:gdLst>
                <a:gd name="T0" fmla="*/ 2125 w 2627"/>
                <a:gd name="T1" fmla="*/ 0 h 1797"/>
                <a:gd name="T2" fmla="*/ 2171 w 2627"/>
                <a:gd name="T3" fmla="*/ 209 h 1797"/>
                <a:gd name="T4" fmla="*/ 2024 w 2627"/>
                <a:gd name="T5" fmla="*/ 564 h 1797"/>
                <a:gd name="T6" fmla="*/ 1670 w 2627"/>
                <a:gd name="T7" fmla="*/ 711 h 1797"/>
                <a:gd name="T8" fmla="*/ 1663 w 2627"/>
                <a:gd name="T9" fmla="*/ 710 h 1797"/>
                <a:gd name="T10" fmla="*/ 1316 w 2627"/>
                <a:gd name="T11" fmla="*/ 563 h 1797"/>
                <a:gd name="T12" fmla="*/ 1169 w 2627"/>
                <a:gd name="T13" fmla="*/ 216 h 1797"/>
                <a:gd name="T14" fmla="*/ 1215 w 2627"/>
                <a:gd name="T15" fmla="*/ 0 h 1797"/>
                <a:gd name="T16" fmla="*/ 832 w 2627"/>
                <a:gd name="T17" fmla="*/ 0 h 1797"/>
                <a:gd name="T18" fmla="*/ 772 w 2627"/>
                <a:gd name="T19" fmla="*/ 0 h 1797"/>
                <a:gd name="T20" fmla="*/ 711 w 2627"/>
                <a:gd name="T21" fmla="*/ 0 h 1797"/>
                <a:gd name="T22" fmla="*/ 712 w 2627"/>
                <a:gd name="T23" fmla="*/ 601 h 1797"/>
                <a:gd name="T24" fmla="*/ 615 w 2627"/>
                <a:gd name="T25" fmla="*/ 538 h 1797"/>
                <a:gd name="T26" fmla="*/ 382 w 2627"/>
                <a:gd name="T27" fmla="*/ 458 h 1797"/>
                <a:gd name="T28" fmla="*/ 378 w 2627"/>
                <a:gd name="T29" fmla="*/ 458 h 1797"/>
                <a:gd name="T30" fmla="*/ 1 w 2627"/>
                <a:gd name="T31" fmla="*/ 834 h 1797"/>
                <a:gd name="T32" fmla="*/ 51 w 2627"/>
                <a:gd name="T33" fmla="*/ 1027 h 1797"/>
                <a:gd name="T34" fmla="*/ 382 w 2627"/>
                <a:gd name="T35" fmla="*/ 1221 h 1797"/>
                <a:gd name="T36" fmla="*/ 615 w 2627"/>
                <a:gd name="T37" fmla="*/ 1141 h 1797"/>
                <a:gd name="T38" fmla="*/ 712 w 2627"/>
                <a:gd name="T39" fmla="*/ 1078 h 1797"/>
                <a:gd name="T40" fmla="*/ 712 w 2627"/>
                <a:gd name="T41" fmla="*/ 1081 h 1797"/>
                <a:gd name="T42" fmla="*/ 712 w 2627"/>
                <a:gd name="T43" fmla="*/ 1797 h 1797"/>
                <a:gd name="T44" fmla="*/ 712 w 2627"/>
                <a:gd name="T45" fmla="*/ 1797 h 1797"/>
                <a:gd name="T46" fmla="*/ 772 w 2627"/>
                <a:gd name="T47" fmla="*/ 1797 h 1797"/>
                <a:gd name="T48" fmla="*/ 832 w 2627"/>
                <a:gd name="T49" fmla="*/ 1797 h 1797"/>
                <a:gd name="T50" fmla="*/ 2467 w 2627"/>
                <a:gd name="T51" fmla="*/ 1797 h 1797"/>
                <a:gd name="T52" fmla="*/ 2627 w 2627"/>
                <a:gd name="T53" fmla="*/ 1637 h 1797"/>
                <a:gd name="T54" fmla="*/ 2627 w 2627"/>
                <a:gd name="T55" fmla="*/ 0 h 1797"/>
                <a:gd name="T56" fmla="*/ 2125 w 2627"/>
                <a:gd name="T57" fmla="*/ 0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7" h="1797">
                  <a:moveTo>
                    <a:pt x="2125" y="0"/>
                  </a:moveTo>
                  <a:cubicBezTo>
                    <a:pt x="2155" y="66"/>
                    <a:pt x="2171" y="137"/>
                    <a:pt x="2171" y="209"/>
                  </a:cubicBezTo>
                  <a:cubicBezTo>
                    <a:pt x="2171" y="343"/>
                    <a:pt x="2119" y="469"/>
                    <a:pt x="2024" y="564"/>
                  </a:cubicBezTo>
                  <a:cubicBezTo>
                    <a:pt x="1930" y="658"/>
                    <a:pt x="1804" y="711"/>
                    <a:pt x="1670" y="711"/>
                  </a:cubicBezTo>
                  <a:cubicBezTo>
                    <a:pt x="1668" y="711"/>
                    <a:pt x="1665" y="711"/>
                    <a:pt x="1663" y="710"/>
                  </a:cubicBezTo>
                  <a:cubicBezTo>
                    <a:pt x="1532" y="709"/>
                    <a:pt x="1409" y="656"/>
                    <a:pt x="1316" y="563"/>
                  </a:cubicBezTo>
                  <a:cubicBezTo>
                    <a:pt x="1223" y="470"/>
                    <a:pt x="1171" y="347"/>
                    <a:pt x="1169" y="216"/>
                  </a:cubicBezTo>
                  <a:cubicBezTo>
                    <a:pt x="1168" y="141"/>
                    <a:pt x="1184" y="67"/>
                    <a:pt x="1215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2" y="601"/>
                    <a:pt x="712" y="601"/>
                    <a:pt x="712" y="601"/>
                  </a:cubicBezTo>
                  <a:cubicBezTo>
                    <a:pt x="690" y="589"/>
                    <a:pt x="651" y="562"/>
                    <a:pt x="615" y="538"/>
                  </a:cubicBezTo>
                  <a:cubicBezTo>
                    <a:pt x="548" y="491"/>
                    <a:pt x="470" y="458"/>
                    <a:pt x="382" y="458"/>
                  </a:cubicBezTo>
                  <a:cubicBezTo>
                    <a:pt x="381" y="458"/>
                    <a:pt x="379" y="458"/>
                    <a:pt x="378" y="458"/>
                  </a:cubicBezTo>
                  <a:cubicBezTo>
                    <a:pt x="172" y="461"/>
                    <a:pt x="4" y="629"/>
                    <a:pt x="1" y="834"/>
                  </a:cubicBezTo>
                  <a:cubicBezTo>
                    <a:pt x="0" y="904"/>
                    <a:pt x="19" y="971"/>
                    <a:pt x="51" y="1027"/>
                  </a:cubicBezTo>
                  <a:cubicBezTo>
                    <a:pt x="116" y="1143"/>
                    <a:pt x="240" y="1221"/>
                    <a:pt x="382" y="1221"/>
                  </a:cubicBezTo>
                  <a:cubicBezTo>
                    <a:pt x="470" y="1221"/>
                    <a:pt x="546" y="1185"/>
                    <a:pt x="615" y="1141"/>
                  </a:cubicBezTo>
                  <a:cubicBezTo>
                    <a:pt x="657" y="1115"/>
                    <a:pt x="690" y="1090"/>
                    <a:pt x="712" y="1078"/>
                  </a:cubicBezTo>
                  <a:cubicBezTo>
                    <a:pt x="712" y="1081"/>
                    <a:pt x="712" y="1081"/>
                    <a:pt x="712" y="1081"/>
                  </a:cubicBezTo>
                  <a:cubicBezTo>
                    <a:pt x="712" y="1797"/>
                    <a:pt x="712" y="1797"/>
                    <a:pt x="712" y="1797"/>
                  </a:cubicBezTo>
                  <a:cubicBezTo>
                    <a:pt x="712" y="1797"/>
                    <a:pt x="712" y="1797"/>
                    <a:pt x="712" y="1797"/>
                  </a:cubicBezTo>
                  <a:cubicBezTo>
                    <a:pt x="772" y="1797"/>
                    <a:pt x="772" y="1797"/>
                    <a:pt x="772" y="1797"/>
                  </a:cubicBezTo>
                  <a:cubicBezTo>
                    <a:pt x="832" y="1797"/>
                    <a:pt x="832" y="1797"/>
                    <a:pt x="832" y="1797"/>
                  </a:cubicBezTo>
                  <a:cubicBezTo>
                    <a:pt x="2467" y="1797"/>
                    <a:pt x="2467" y="1797"/>
                    <a:pt x="2467" y="1797"/>
                  </a:cubicBezTo>
                  <a:cubicBezTo>
                    <a:pt x="2556" y="1797"/>
                    <a:pt x="2627" y="1726"/>
                    <a:pt x="2627" y="1637"/>
                  </a:cubicBezTo>
                  <a:cubicBezTo>
                    <a:pt x="2627" y="0"/>
                    <a:pt x="2627" y="0"/>
                    <a:pt x="2627" y="0"/>
                  </a:cubicBezTo>
                  <a:lnTo>
                    <a:pt x="2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latin typeface="Calibri" panose="020F0502020204030204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 rot="5400000">
              <a:off x="4180680" y="2462497"/>
              <a:ext cx="668974" cy="74784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160">
                <a:latin typeface="Calibri" panose="020F0502020204030204" pitchFamily="34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 rot="5400000">
            <a:off x="4573929" y="3426080"/>
            <a:ext cx="926279" cy="943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4099954" y="3547329"/>
            <a:ext cx="1745568" cy="2393799"/>
            <a:chOff x="3912094" y="2846439"/>
            <a:chExt cx="1091848" cy="1497315"/>
          </a:xfrm>
          <a:solidFill>
            <a:schemeClr val="tx2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912094" y="2846439"/>
              <a:ext cx="1091848" cy="1497315"/>
            </a:xfrm>
            <a:custGeom>
              <a:avLst/>
              <a:gdLst>
                <a:gd name="T0" fmla="*/ 1796 w 1796"/>
                <a:gd name="T1" fmla="*/ 2627 h 2627"/>
                <a:gd name="T2" fmla="*/ 1796 w 1796"/>
                <a:gd name="T3" fmla="*/ 2624 h 2627"/>
                <a:gd name="T4" fmla="*/ 1796 w 1796"/>
                <a:gd name="T5" fmla="*/ 2122 h 2627"/>
                <a:gd name="T6" fmla="*/ 1586 w 1796"/>
                <a:gd name="T7" fmla="*/ 2168 h 2627"/>
                <a:gd name="T8" fmla="*/ 1390 w 1796"/>
                <a:gd name="T9" fmla="*/ 2127 h 2627"/>
                <a:gd name="T10" fmla="*/ 1230 w 1796"/>
                <a:gd name="T11" fmla="*/ 2018 h 2627"/>
                <a:gd name="T12" fmla="*/ 1085 w 1796"/>
                <a:gd name="T13" fmla="*/ 1659 h 2627"/>
                <a:gd name="T14" fmla="*/ 1233 w 1796"/>
                <a:gd name="T15" fmla="*/ 1312 h 2627"/>
                <a:gd name="T16" fmla="*/ 1580 w 1796"/>
                <a:gd name="T17" fmla="*/ 1165 h 2627"/>
                <a:gd name="T18" fmla="*/ 1586 w 1796"/>
                <a:gd name="T19" fmla="*/ 1165 h 2627"/>
                <a:gd name="T20" fmla="*/ 1796 w 1796"/>
                <a:gd name="T21" fmla="*/ 1211 h 2627"/>
                <a:gd name="T22" fmla="*/ 1796 w 1796"/>
                <a:gd name="T23" fmla="*/ 711 h 2627"/>
                <a:gd name="T24" fmla="*/ 1197 w 1796"/>
                <a:gd name="T25" fmla="*/ 711 h 2627"/>
                <a:gd name="T26" fmla="*/ 1257 w 1796"/>
                <a:gd name="T27" fmla="*/ 618 h 2627"/>
                <a:gd name="T28" fmla="*/ 1339 w 1796"/>
                <a:gd name="T29" fmla="*/ 377 h 2627"/>
                <a:gd name="T30" fmla="*/ 963 w 1796"/>
                <a:gd name="T31" fmla="*/ 0 h 2627"/>
                <a:gd name="T32" fmla="*/ 958 w 1796"/>
                <a:gd name="T33" fmla="*/ 0 h 2627"/>
                <a:gd name="T34" fmla="*/ 577 w 1796"/>
                <a:gd name="T35" fmla="*/ 382 h 2627"/>
                <a:gd name="T36" fmla="*/ 659 w 1796"/>
                <a:gd name="T37" fmla="*/ 617 h 2627"/>
                <a:gd name="T38" fmla="*/ 720 w 1796"/>
                <a:gd name="T39" fmla="*/ 711 h 2627"/>
                <a:gd name="T40" fmla="*/ 160 w 1796"/>
                <a:gd name="T41" fmla="*/ 711 h 2627"/>
                <a:gd name="T42" fmla="*/ 0 w 1796"/>
                <a:gd name="T43" fmla="*/ 871 h 2627"/>
                <a:gd name="T44" fmla="*/ 0 w 1796"/>
                <a:gd name="T45" fmla="*/ 2466 h 2627"/>
                <a:gd name="T46" fmla="*/ 160 w 1796"/>
                <a:gd name="T47" fmla="*/ 2626 h 2627"/>
                <a:gd name="T48" fmla="*/ 1796 w 1796"/>
                <a:gd name="T49" fmla="*/ 2627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96" h="2627">
                  <a:moveTo>
                    <a:pt x="1796" y="2627"/>
                  </a:moveTo>
                  <a:cubicBezTo>
                    <a:pt x="1796" y="2624"/>
                    <a:pt x="1796" y="2624"/>
                    <a:pt x="1796" y="2624"/>
                  </a:cubicBezTo>
                  <a:cubicBezTo>
                    <a:pt x="1796" y="2122"/>
                    <a:pt x="1796" y="2122"/>
                    <a:pt x="1796" y="2122"/>
                  </a:cubicBezTo>
                  <a:cubicBezTo>
                    <a:pt x="1730" y="2152"/>
                    <a:pt x="1659" y="2168"/>
                    <a:pt x="1586" y="2168"/>
                  </a:cubicBezTo>
                  <a:cubicBezTo>
                    <a:pt x="1518" y="2168"/>
                    <a:pt x="1452" y="2154"/>
                    <a:pt x="1390" y="2127"/>
                  </a:cubicBezTo>
                  <a:cubicBezTo>
                    <a:pt x="1330" y="2102"/>
                    <a:pt x="1276" y="2065"/>
                    <a:pt x="1230" y="2018"/>
                  </a:cubicBezTo>
                  <a:cubicBezTo>
                    <a:pt x="1135" y="1922"/>
                    <a:pt x="1084" y="1795"/>
                    <a:pt x="1085" y="1659"/>
                  </a:cubicBezTo>
                  <a:cubicBezTo>
                    <a:pt x="1087" y="1529"/>
                    <a:pt x="1139" y="1405"/>
                    <a:pt x="1233" y="1312"/>
                  </a:cubicBezTo>
                  <a:cubicBezTo>
                    <a:pt x="1326" y="1219"/>
                    <a:pt x="1449" y="1167"/>
                    <a:pt x="1580" y="1165"/>
                  </a:cubicBezTo>
                  <a:cubicBezTo>
                    <a:pt x="1582" y="1165"/>
                    <a:pt x="1584" y="1165"/>
                    <a:pt x="1586" y="1165"/>
                  </a:cubicBezTo>
                  <a:cubicBezTo>
                    <a:pt x="1659" y="1165"/>
                    <a:pt x="1730" y="1181"/>
                    <a:pt x="1796" y="1211"/>
                  </a:cubicBezTo>
                  <a:cubicBezTo>
                    <a:pt x="1796" y="711"/>
                    <a:pt x="1796" y="711"/>
                    <a:pt x="1796" y="711"/>
                  </a:cubicBezTo>
                  <a:cubicBezTo>
                    <a:pt x="1197" y="711"/>
                    <a:pt x="1197" y="711"/>
                    <a:pt x="1197" y="711"/>
                  </a:cubicBezTo>
                  <a:cubicBezTo>
                    <a:pt x="1211" y="685"/>
                    <a:pt x="1232" y="654"/>
                    <a:pt x="1257" y="618"/>
                  </a:cubicBezTo>
                  <a:cubicBezTo>
                    <a:pt x="1305" y="548"/>
                    <a:pt x="1340" y="468"/>
                    <a:pt x="1339" y="377"/>
                  </a:cubicBezTo>
                  <a:cubicBezTo>
                    <a:pt x="1337" y="171"/>
                    <a:pt x="1169" y="3"/>
                    <a:pt x="963" y="0"/>
                  </a:cubicBezTo>
                  <a:cubicBezTo>
                    <a:pt x="962" y="0"/>
                    <a:pt x="960" y="0"/>
                    <a:pt x="958" y="0"/>
                  </a:cubicBezTo>
                  <a:cubicBezTo>
                    <a:pt x="748" y="0"/>
                    <a:pt x="577" y="171"/>
                    <a:pt x="577" y="382"/>
                  </a:cubicBezTo>
                  <a:cubicBezTo>
                    <a:pt x="577" y="471"/>
                    <a:pt x="612" y="549"/>
                    <a:pt x="659" y="617"/>
                  </a:cubicBezTo>
                  <a:cubicBezTo>
                    <a:pt x="682" y="651"/>
                    <a:pt x="705" y="685"/>
                    <a:pt x="720" y="711"/>
                  </a:cubicBezTo>
                  <a:cubicBezTo>
                    <a:pt x="160" y="711"/>
                    <a:pt x="160" y="711"/>
                    <a:pt x="160" y="711"/>
                  </a:cubicBezTo>
                  <a:cubicBezTo>
                    <a:pt x="72" y="711"/>
                    <a:pt x="0" y="782"/>
                    <a:pt x="0" y="871"/>
                  </a:cubicBezTo>
                  <a:cubicBezTo>
                    <a:pt x="0" y="2466"/>
                    <a:pt x="0" y="2466"/>
                    <a:pt x="0" y="2466"/>
                  </a:cubicBezTo>
                  <a:cubicBezTo>
                    <a:pt x="0" y="2555"/>
                    <a:pt x="72" y="2626"/>
                    <a:pt x="160" y="2626"/>
                  </a:cubicBezTo>
                  <a:cubicBezTo>
                    <a:pt x="1796" y="2627"/>
                    <a:pt x="1796" y="2627"/>
                    <a:pt x="1796" y="2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latin typeface="Calibri" panose="020F050202020403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 rot="5400000">
              <a:off x="4295533" y="3419599"/>
              <a:ext cx="668974" cy="74784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160">
                <a:latin typeface="Calibri" panose="020F0502020204030204" pitchFamily="34" charset="0"/>
              </a:endParaRPr>
            </a:p>
          </p:txBody>
        </p:sp>
      </p:grpSp>
      <p:sp>
        <p:nvSpPr>
          <p:cNvPr id="24" name="Ellipse 23"/>
          <p:cNvSpPr/>
          <p:nvPr/>
        </p:nvSpPr>
        <p:spPr bwMode="auto">
          <a:xfrm rot="5400000">
            <a:off x="5163061" y="4543936"/>
            <a:ext cx="926279" cy="943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5270245" y="4192743"/>
            <a:ext cx="2552081" cy="1745568"/>
          </a:xfrm>
          <a:custGeom>
            <a:avLst/>
            <a:gdLst>
              <a:gd name="T0" fmla="*/ 2125 w 2627"/>
              <a:gd name="T1" fmla="*/ 0 h 1797"/>
              <a:gd name="T2" fmla="*/ 2171 w 2627"/>
              <a:gd name="T3" fmla="*/ 209 h 1797"/>
              <a:gd name="T4" fmla="*/ 2024 w 2627"/>
              <a:gd name="T5" fmla="*/ 564 h 1797"/>
              <a:gd name="T6" fmla="*/ 1670 w 2627"/>
              <a:gd name="T7" fmla="*/ 711 h 1797"/>
              <a:gd name="T8" fmla="*/ 1663 w 2627"/>
              <a:gd name="T9" fmla="*/ 710 h 1797"/>
              <a:gd name="T10" fmla="*/ 1316 w 2627"/>
              <a:gd name="T11" fmla="*/ 563 h 1797"/>
              <a:gd name="T12" fmla="*/ 1169 w 2627"/>
              <a:gd name="T13" fmla="*/ 216 h 1797"/>
              <a:gd name="T14" fmla="*/ 1215 w 2627"/>
              <a:gd name="T15" fmla="*/ 0 h 1797"/>
              <a:gd name="T16" fmla="*/ 832 w 2627"/>
              <a:gd name="T17" fmla="*/ 0 h 1797"/>
              <a:gd name="T18" fmla="*/ 772 w 2627"/>
              <a:gd name="T19" fmla="*/ 0 h 1797"/>
              <a:gd name="T20" fmla="*/ 711 w 2627"/>
              <a:gd name="T21" fmla="*/ 0 h 1797"/>
              <a:gd name="T22" fmla="*/ 712 w 2627"/>
              <a:gd name="T23" fmla="*/ 601 h 1797"/>
              <a:gd name="T24" fmla="*/ 615 w 2627"/>
              <a:gd name="T25" fmla="*/ 538 h 1797"/>
              <a:gd name="T26" fmla="*/ 382 w 2627"/>
              <a:gd name="T27" fmla="*/ 458 h 1797"/>
              <a:gd name="T28" fmla="*/ 378 w 2627"/>
              <a:gd name="T29" fmla="*/ 458 h 1797"/>
              <a:gd name="T30" fmla="*/ 1 w 2627"/>
              <a:gd name="T31" fmla="*/ 834 h 1797"/>
              <a:gd name="T32" fmla="*/ 51 w 2627"/>
              <a:gd name="T33" fmla="*/ 1027 h 1797"/>
              <a:gd name="T34" fmla="*/ 382 w 2627"/>
              <a:gd name="T35" fmla="*/ 1221 h 1797"/>
              <a:gd name="T36" fmla="*/ 615 w 2627"/>
              <a:gd name="T37" fmla="*/ 1141 h 1797"/>
              <a:gd name="T38" fmla="*/ 712 w 2627"/>
              <a:gd name="T39" fmla="*/ 1078 h 1797"/>
              <a:gd name="T40" fmla="*/ 712 w 2627"/>
              <a:gd name="T41" fmla="*/ 1081 h 1797"/>
              <a:gd name="T42" fmla="*/ 712 w 2627"/>
              <a:gd name="T43" fmla="*/ 1797 h 1797"/>
              <a:gd name="T44" fmla="*/ 712 w 2627"/>
              <a:gd name="T45" fmla="*/ 1797 h 1797"/>
              <a:gd name="T46" fmla="*/ 772 w 2627"/>
              <a:gd name="T47" fmla="*/ 1797 h 1797"/>
              <a:gd name="T48" fmla="*/ 832 w 2627"/>
              <a:gd name="T49" fmla="*/ 1797 h 1797"/>
              <a:gd name="T50" fmla="*/ 2467 w 2627"/>
              <a:gd name="T51" fmla="*/ 1797 h 1797"/>
              <a:gd name="T52" fmla="*/ 2627 w 2627"/>
              <a:gd name="T53" fmla="*/ 1637 h 1797"/>
              <a:gd name="T54" fmla="*/ 2627 w 2627"/>
              <a:gd name="T55" fmla="*/ 0 h 1797"/>
              <a:gd name="T56" fmla="*/ 2125 w 2627"/>
              <a:gd name="T57" fmla="*/ 0 h 1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27" h="1797">
                <a:moveTo>
                  <a:pt x="2125" y="0"/>
                </a:moveTo>
                <a:cubicBezTo>
                  <a:pt x="2155" y="66"/>
                  <a:pt x="2171" y="137"/>
                  <a:pt x="2171" y="209"/>
                </a:cubicBezTo>
                <a:cubicBezTo>
                  <a:pt x="2171" y="343"/>
                  <a:pt x="2119" y="469"/>
                  <a:pt x="2024" y="564"/>
                </a:cubicBezTo>
                <a:cubicBezTo>
                  <a:pt x="1930" y="658"/>
                  <a:pt x="1804" y="711"/>
                  <a:pt x="1670" y="711"/>
                </a:cubicBezTo>
                <a:cubicBezTo>
                  <a:pt x="1668" y="711"/>
                  <a:pt x="1665" y="711"/>
                  <a:pt x="1663" y="710"/>
                </a:cubicBezTo>
                <a:cubicBezTo>
                  <a:pt x="1532" y="709"/>
                  <a:pt x="1409" y="656"/>
                  <a:pt x="1316" y="563"/>
                </a:cubicBezTo>
                <a:cubicBezTo>
                  <a:pt x="1223" y="470"/>
                  <a:pt x="1171" y="347"/>
                  <a:pt x="1169" y="216"/>
                </a:cubicBezTo>
                <a:cubicBezTo>
                  <a:pt x="1168" y="141"/>
                  <a:pt x="1184" y="67"/>
                  <a:pt x="1215" y="0"/>
                </a:cubicBezTo>
                <a:cubicBezTo>
                  <a:pt x="832" y="0"/>
                  <a:pt x="832" y="0"/>
                  <a:pt x="832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11" y="0"/>
                  <a:pt x="711" y="0"/>
                  <a:pt x="711" y="0"/>
                </a:cubicBezTo>
                <a:cubicBezTo>
                  <a:pt x="712" y="601"/>
                  <a:pt x="712" y="601"/>
                  <a:pt x="712" y="601"/>
                </a:cubicBezTo>
                <a:cubicBezTo>
                  <a:pt x="690" y="589"/>
                  <a:pt x="651" y="562"/>
                  <a:pt x="615" y="538"/>
                </a:cubicBezTo>
                <a:cubicBezTo>
                  <a:pt x="548" y="491"/>
                  <a:pt x="470" y="458"/>
                  <a:pt x="382" y="458"/>
                </a:cubicBezTo>
                <a:cubicBezTo>
                  <a:pt x="381" y="458"/>
                  <a:pt x="379" y="458"/>
                  <a:pt x="378" y="458"/>
                </a:cubicBezTo>
                <a:cubicBezTo>
                  <a:pt x="172" y="461"/>
                  <a:pt x="4" y="629"/>
                  <a:pt x="1" y="834"/>
                </a:cubicBezTo>
                <a:cubicBezTo>
                  <a:pt x="0" y="904"/>
                  <a:pt x="19" y="971"/>
                  <a:pt x="51" y="1027"/>
                </a:cubicBezTo>
                <a:cubicBezTo>
                  <a:pt x="116" y="1143"/>
                  <a:pt x="240" y="1221"/>
                  <a:pt x="382" y="1221"/>
                </a:cubicBezTo>
                <a:cubicBezTo>
                  <a:pt x="470" y="1221"/>
                  <a:pt x="546" y="1185"/>
                  <a:pt x="615" y="1141"/>
                </a:cubicBezTo>
                <a:cubicBezTo>
                  <a:pt x="657" y="1115"/>
                  <a:pt x="690" y="1090"/>
                  <a:pt x="712" y="1078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2" y="1797"/>
                  <a:pt x="712" y="1797"/>
                  <a:pt x="712" y="1797"/>
                </a:cubicBezTo>
                <a:cubicBezTo>
                  <a:pt x="712" y="1797"/>
                  <a:pt x="712" y="1797"/>
                  <a:pt x="712" y="1797"/>
                </a:cubicBezTo>
                <a:cubicBezTo>
                  <a:pt x="772" y="1797"/>
                  <a:pt x="772" y="1797"/>
                  <a:pt x="772" y="1797"/>
                </a:cubicBezTo>
                <a:cubicBezTo>
                  <a:pt x="832" y="1797"/>
                  <a:pt x="832" y="1797"/>
                  <a:pt x="832" y="1797"/>
                </a:cubicBezTo>
                <a:cubicBezTo>
                  <a:pt x="2467" y="1797"/>
                  <a:pt x="2467" y="1797"/>
                  <a:pt x="2467" y="1797"/>
                </a:cubicBezTo>
                <a:cubicBezTo>
                  <a:pt x="2556" y="1797"/>
                  <a:pt x="2627" y="1726"/>
                  <a:pt x="2627" y="1637"/>
                </a:cubicBezTo>
                <a:cubicBezTo>
                  <a:pt x="2627" y="0"/>
                  <a:pt x="2627" y="0"/>
                  <a:pt x="2627" y="0"/>
                </a:cubicBezTo>
                <a:lnTo>
                  <a:pt x="212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656230" y="2919801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angle 28"/>
          <p:cNvSpPr/>
          <p:nvPr/>
        </p:nvSpPr>
        <p:spPr>
          <a:xfrm>
            <a:off x="2708311" y="2408858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21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By Step</a:t>
            </a:r>
            <a:endParaRPr lang="bg-BG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0F0205-008E-4238-88B6-1CD10036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632FA592-2F5E-47B3-B282-BEA639243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" name="Half Frame 1"/>
          <p:cNvSpPr/>
          <p:nvPr/>
        </p:nvSpPr>
        <p:spPr>
          <a:xfrm rot="10800000">
            <a:off x="2940189" y="3640220"/>
            <a:ext cx="408058" cy="384516"/>
          </a:xfrm>
          <a:prstGeom prst="halfFram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" name="L-Shape 2"/>
          <p:cNvSpPr/>
          <p:nvPr/>
        </p:nvSpPr>
        <p:spPr>
          <a:xfrm rot="5400000">
            <a:off x="2093975" y="3679109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L-Shape 38"/>
          <p:cNvSpPr/>
          <p:nvPr/>
        </p:nvSpPr>
        <p:spPr>
          <a:xfrm rot="5400000">
            <a:off x="3816625" y="3230243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Half Frame 45"/>
          <p:cNvSpPr/>
          <p:nvPr/>
        </p:nvSpPr>
        <p:spPr>
          <a:xfrm rot="10800000">
            <a:off x="4662839" y="3199487"/>
            <a:ext cx="408058" cy="384516"/>
          </a:xfrm>
          <a:prstGeom prst="halfFram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L-Shape 47"/>
          <p:cNvSpPr/>
          <p:nvPr/>
        </p:nvSpPr>
        <p:spPr>
          <a:xfrm rot="5400000">
            <a:off x="5539274" y="2789510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Half Frame 48"/>
          <p:cNvSpPr/>
          <p:nvPr/>
        </p:nvSpPr>
        <p:spPr>
          <a:xfrm rot="10800000">
            <a:off x="6385488" y="2757908"/>
            <a:ext cx="408058" cy="384516"/>
          </a:xfrm>
          <a:prstGeom prst="half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L-Shape 49"/>
          <p:cNvSpPr/>
          <p:nvPr/>
        </p:nvSpPr>
        <p:spPr>
          <a:xfrm rot="5400000">
            <a:off x="7261924" y="2347931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Half Frame 50"/>
          <p:cNvSpPr/>
          <p:nvPr/>
        </p:nvSpPr>
        <p:spPr>
          <a:xfrm rot="10800000">
            <a:off x="8108138" y="2316330"/>
            <a:ext cx="408058" cy="384516"/>
          </a:xfrm>
          <a:prstGeom prst="half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L-Shape 51"/>
          <p:cNvSpPr/>
          <p:nvPr/>
        </p:nvSpPr>
        <p:spPr>
          <a:xfrm rot="5400000">
            <a:off x="8984573" y="1906352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37079" y="4238294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56699" y="379755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288713" y="33415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12909" y="290840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734033" y="2465347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05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37079" y="4629175"/>
            <a:ext cx="156650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5798" y="4197539"/>
            <a:ext cx="165592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94517" y="3744677"/>
            <a:ext cx="1556650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2100" y="3308338"/>
            <a:ext cx="161933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19774" y="2865413"/>
            <a:ext cx="1576692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9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Prozentuale Verteilung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EFAF13-3446-4033-9102-9D8416AC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02BFCD7-FBF4-4049-A978-9E40C1FEC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765703" y="2217226"/>
            <a:ext cx="132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Germany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98216" y="2608542"/>
            <a:ext cx="59562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773832" y="3327430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Spain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798215" y="3717648"/>
            <a:ext cx="5950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773832" y="4443567"/>
            <a:ext cx="1019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France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798215" y="4826756"/>
            <a:ext cx="5950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115" name="Chart 114"/>
          <p:cNvGraphicFramePr/>
          <p:nvPr>
            <p:extLst>
              <p:ext uri="{D42A27DB-BD31-4B8C-83A1-F6EECF244321}">
                <p14:modId xmlns:p14="http://schemas.microsoft.com/office/powerpoint/2010/main" val="1872493546"/>
              </p:ext>
            </p:extLst>
          </p:nvPr>
        </p:nvGraphicFramePr>
        <p:xfrm>
          <a:off x="1423687" y="2029581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6" name="Rectangle 115"/>
          <p:cNvSpPr/>
          <p:nvPr/>
        </p:nvSpPr>
        <p:spPr>
          <a:xfrm>
            <a:off x="1763340" y="2477323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87%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17" name="Chart 116"/>
          <p:cNvGraphicFramePr/>
          <p:nvPr>
            <p:extLst>
              <p:ext uri="{D42A27DB-BD31-4B8C-83A1-F6EECF244321}">
                <p14:modId xmlns:p14="http://schemas.microsoft.com/office/powerpoint/2010/main" val="2955934333"/>
              </p:ext>
            </p:extLst>
          </p:nvPr>
        </p:nvGraphicFramePr>
        <p:xfrm>
          <a:off x="1441150" y="3153547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8" name="Rectangle 117"/>
          <p:cNvSpPr/>
          <p:nvPr/>
        </p:nvSpPr>
        <p:spPr>
          <a:xfrm>
            <a:off x="1780803" y="3601290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55%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19" name="Chart 118"/>
          <p:cNvGraphicFramePr/>
          <p:nvPr>
            <p:extLst>
              <p:ext uri="{D42A27DB-BD31-4B8C-83A1-F6EECF244321}">
                <p14:modId xmlns:p14="http://schemas.microsoft.com/office/powerpoint/2010/main" val="3229864335"/>
              </p:ext>
            </p:extLst>
          </p:nvPr>
        </p:nvGraphicFramePr>
        <p:xfrm>
          <a:off x="1467363" y="4279395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0" name="Rectangle 119"/>
          <p:cNvSpPr/>
          <p:nvPr/>
        </p:nvSpPr>
        <p:spPr>
          <a:xfrm>
            <a:off x="1807017" y="4727136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73%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1" name="Freeform 1659"/>
          <p:cNvSpPr>
            <a:spLocks noEditPoints="1"/>
          </p:cNvSpPr>
          <p:nvPr/>
        </p:nvSpPr>
        <p:spPr bwMode="auto">
          <a:xfrm>
            <a:off x="1208630" y="5074364"/>
            <a:ext cx="250132" cy="201496"/>
          </a:xfrm>
          <a:custGeom>
            <a:avLst/>
            <a:gdLst>
              <a:gd name="T0" fmla="*/ 84 w 107"/>
              <a:gd name="T1" fmla="*/ 6 h 86"/>
              <a:gd name="T2" fmla="*/ 97 w 107"/>
              <a:gd name="T3" fmla="*/ 22 h 86"/>
              <a:gd name="T4" fmla="*/ 95 w 107"/>
              <a:gd name="T5" fmla="*/ 44 h 86"/>
              <a:gd name="T6" fmla="*/ 101 w 107"/>
              <a:gd name="T7" fmla="*/ 47 h 86"/>
              <a:gd name="T8" fmla="*/ 104 w 107"/>
              <a:gd name="T9" fmla="*/ 20 h 86"/>
              <a:gd name="T10" fmla="*/ 87 w 107"/>
              <a:gd name="T11" fmla="*/ 0 h 86"/>
              <a:gd name="T12" fmla="*/ 84 w 107"/>
              <a:gd name="T13" fmla="*/ 6 h 86"/>
              <a:gd name="T14" fmla="*/ 78 w 107"/>
              <a:gd name="T15" fmla="*/ 17 h 86"/>
              <a:gd name="T16" fmla="*/ 86 w 107"/>
              <a:gd name="T17" fmla="*/ 26 h 86"/>
              <a:gd name="T18" fmla="*/ 85 w 107"/>
              <a:gd name="T19" fmla="*/ 38 h 86"/>
              <a:gd name="T20" fmla="*/ 91 w 107"/>
              <a:gd name="T21" fmla="*/ 41 h 86"/>
              <a:gd name="T22" fmla="*/ 92 w 107"/>
              <a:gd name="T23" fmla="*/ 24 h 86"/>
              <a:gd name="T24" fmla="*/ 81 w 107"/>
              <a:gd name="T25" fmla="*/ 11 h 86"/>
              <a:gd name="T26" fmla="*/ 78 w 107"/>
              <a:gd name="T27" fmla="*/ 17 h 86"/>
              <a:gd name="T28" fmla="*/ 33 w 107"/>
              <a:gd name="T29" fmla="*/ 26 h 86"/>
              <a:gd name="T30" fmla="*/ 42 w 107"/>
              <a:gd name="T31" fmla="*/ 56 h 86"/>
              <a:gd name="T32" fmla="*/ 84 w 107"/>
              <a:gd name="T33" fmla="*/ 59 h 86"/>
              <a:gd name="T34" fmla="*/ 66 w 107"/>
              <a:gd name="T35" fmla="*/ 0 h 86"/>
              <a:gd name="T36" fmla="*/ 33 w 107"/>
              <a:gd name="T37" fmla="*/ 26 h 86"/>
              <a:gd name="T38" fmla="*/ 28 w 107"/>
              <a:gd name="T39" fmla="*/ 28 h 86"/>
              <a:gd name="T40" fmla="*/ 13 w 107"/>
              <a:gd name="T41" fmla="*/ 32 h 86"/>
              <a:gd name="T42" fmla="*/ 3 w 107"/>
              <a:gd name="T43" fmla="*/ 52 h 86"/>
              <a:gd name="T44" fmla="*/ 23 w 107"/>
              <a:gd name="T45" fmla="*/ 62 h 86"/>
              <a:gd name="T46" fmla="*/ 37 w 107"/>
              <a:gd name="T47" fmla="*/ 58 h 86"/>
              <a:gd name="T48" fmla="*/ 28 w 107"/>
              <a:gd name="T49" fmla="*/ 28 h 86"/>
              <a:gd name="T50" fmla="*/ 51 w 107"/>
              <a:gd name="T51" fmla="*/ 77 h 86"/>
              <a:gd name="T52" fmla="*/ 52 w 107"/>
              <a:gd name="T53" fmla="*/ 79 h 86"/>
              <a:gd name="T54" fmla="*/ 50 w 107"/>
              <a:gd name="T55" fmla="*/ 82 h 86"/>
              <a:gd name="T56" fmla="*/ 40 w 107"/>
              <a:gd name="T57" fmla="*/ 85 h 86"/>
              <a:gd name="T58" fmla="*/ 34 w 107"/>
              <a:gd name="T59" fmla="*/ 83 h 86"/>
              <a:gd name="T60" fmla="*/ 23 w 107"/>
              <a:gd name="T61" fmla="*/ 67 h 86"/>
              <a:gd name="T62" fmla="*/ 39 w 107"/>
              <a:gd name="T63" fmla="*/ 63 h 86"/>
              <a:gd name="T64" fmla="*/ 46 w 107"/>
              <a:gd name="T65" fmla="*/ 73 h 86"/>
              <a:gd name="T66" fmla="*/ 50 w 107"/>
              <a:gd name="T67" fmla="*/ 77 h 86"/>
              <a:gd name="T68" fmla="*/ 51 w 107"/>
              <a:gd name="T69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7" h="86">
                <a:moveTo>
                  <a:pt x="84" y="6"/>
                </a:moveTo>
                <a:cubicBezTo>
                  <a:pt x="90" y="9"/>
                  <a:pt x="95" y="15"/>
                  <a:pt x="97" y="22"/>
                </a:cubicBezTo>
                <a:cubicBezTo>
                  <a:pt x="99" y="30"/>
                  <a:pt x="99" y="37"/>
                  <a:pt x="95" y="44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05" y="39"/>
                  <a:pt x="107" y="29"/>
                  <a:pt x="104" y="20"/>
                </a:cubicBezTo>
                <a:cubicBezTo>
                  <a:pt x="101" y="11"/>
                  <a:pt x="95" y="4"/>
                  <a:pt x="87" y="0"/>
                </a:cubicBezTo>
                <a:cubicBezTo>
                  <a:pt x="84" y="6"/>
                  <a:pt x="84" y="6"/>
                  <a:pt x="84" y="6"/>
                </a:cubicBezTo>
                <a:close/>
                <a:moveTo>
                  <a:pt x="78" y="17"/>
                </a:moveTo>
                <a:cubicBezTo>
                  <a:pt x="82" y="19"/>
                  <a:pt x="85" y="22"/>
                  <a:pt x="86" y="26"/>
                </a:cubicBezTo>
                <a:cubicBezTo>
                  <a:pt x="87" y="30"/>
                  <a:pt x="87" y="34"/>
                  <a:pt x="85" y="38"/>
                </a:cubicBezTo>
                <a:cubicBezTo>
                  <a:pt x="91" y="41"/>
                  <a:pt x="91" y="41"/>
                  <a:pt x="91" y="41"/>
                </a:cubicBezTo>
                <a:cubicBezTo>
                  <a:pt x="94" y="36"/>
                  <a:pt x="94" y="30"/>
                  <a:pt x="92" y="24"/>
                </a:cubicBezTo>
                <a:cubicBezTo>
                  <a:pt x="90" y="18"/>
                  <a:pt x="86" y="13"/>
                  <a:pt x="81" y="11"/>
                </a:cubicBezTo>
                <a:lnTo>
                  <a:pt x="78" y="17"/>
                </a:lnTo>
                <a:close/>
                <a:moveTo>
                  <a:pt x="33" y="26"/>
                </a:moveTo>
                <a:cubicBezTo>
                  <a:pt x="42" y="56"/>
                  <a:pt x="42" y="56"/>
                  <a:pt x="42" y="56"/>
                </a:cubicBezTo>
                <a:cubicBezTo>
                  <a:pt x="52" y="54"/>
                  <a:pt x="66" y="54"/>
                  <a:pt x="84" y="59"/>
                </a:cubicBezTo>
                <a:cubicBezTo>
                  <a:pt x="66" y="0"/>
                  <a:pt x="66" y="0"/>
                  <a:pt x="66" y="0"/>
                </a:cubicBezTo>
                <a:cubicBezTo>
                  <a:pt x="53" y="15"/>
                  <a:pt x="42" y="22"/>
                  <a:pt x="33" y="26"/>
                </a:cubicBezTo>
                <a:close/>
                <a:moveTo>
                  <a:pt x="28" y="28"/>
                </a:moveTo>
                <a:cubicBezTo>
                  <a:pt x="13" y="32"/>
                  <a:pt x="13" y="32"/>
                  <a:pt x="13" y="32"/>
                </a:cubicBezTo>
                <a:cubicBezTo>
                  <a:pt x="5" y="35"/>
                  <a:pt x="0" y="44"/>
                  <a:pt x="3" y="52"/>
                </a:cubicBezTo>
                <a:cubicBezTo>
                  <a:pt x="6" y="60"/>
                  <a:pt x="14" y="65"/>
                  <a:pt x="23" y="62"/>
                </a:cubicBezTo>
                <a:cubicBezTo>
                  <a:pt x="37" y="58"/>
                  <a:pt x="37" y="58"/>
                  <a:pt x="37" y="58"/>
                </a:cubicBezTo>
                <a:lnTo>
                  <a:pt x="28" y="28"/>
                </a:lnTo>
                <a:close/>
                <a:moveTo>
                  <a:pt x="51" y="77"/>
                </a:moveTo>
                <a:cubicBezTo>
                  <a:pt x="52" y="77"/>
                  <a:pt x="52" y="78"/>
                  <a:pt x="52" y="79"/>
                </a:cubicBezTo>
                <a:cubicBezTo>
                  <a:pt x="52" y="81"/>
                  <a:pt x="52" y="82"/>
                  <a:pt x="50" y="82"/>
                </a:cubicBezTo>
                <a:cubicBezTo>
                  <a:pt x="40" y="85"/>
                  <a:pt x="40" y="85"/>
                  <a:pt x="40" y="85"/>
                </a:cubicBezTo>
                <a:cubicBezTo>
                  <a:pt x="38" y="86"/>
                  <a:pt x="35" y="85"/>
                  <a:pt x="34" y="83"/>
                </a:cubicBezTo>
                <a:cubicBezTo>
                  <a:pt x="23" y="67"/>
                  <a:pt x="23" y="67"/>
                  <a:pt x="23" y="67"/>
                </a:cubicBezTo>
                <a:cubicBezTo>
                  <a:pt x="39" y="63"/>
                  <a:pt x="39" y="63"/>
                  <a:pt x="39" y="63"/>
                </a:cubicBezTo>
                <a:cubicBezTo>
                  <a:pt x="46" y="73"/>
                  <a:pt x="46" y="73"/>
                  <a:pt x="46" y="73"/>
                </a:cubicBezTo>
                <a:cubicBezTo>
                  <a:pt x="47" y="75"/>
                  <a:pt x="49" y="76"/>
                  <a:pt x="50" y="77"/>
                </a:cubicBezTo>
                <a:lnTo>
                  <a:pt x="51" y="7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Graphic spid="115" grpId="0">
        <p:bldAsOne/>
      </p:bldGraphic>
      <p:bldP spid="116" grpId="0"/>
      <p:bldGraphic spid="117" grpId="0">
        <p:bldAsOne/>
      </p:bldGraphic>
      <p:bldP spid="118" grpId="0"/>
      <p:bldGraphic spid="119" grpId="0">
        <p:bldAsOne/>
      </p:bldGraphic>
      <p:bldP spid="120" grpId="0"/>
      <p:bldP spid="1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Themen-Darstellung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7440CC-65DB-49D9-8DD4-ECF42810D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510CA7-225D-4B03-A934-B8C7CC732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2881484" y="1994723"/>
            <a:ext cx="1166368" cy="11663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964476" y="207568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81484" y="3201453"/>
            <a:ext cx="1166368" cy="1166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64476" y="328241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81484" y="4408182"/>
            <a:ext cx="1166368" cy="1166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964476" y="448914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461" y="2106464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30461" y="3320318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Hunde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30461" y="4534172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1" name="Freeform 1815"/>
          <p:cNvSpPr>
            <a:spLocks noEditPoints="1"/>
          </p:cNvSpPr>
          <p:nvPr/>
        </p:nvSpPr>
        <p:spPr bwMode="auto">
          <a:xfrm>
            <a:off x="2689901" y="2387143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82" name="Freeform 1815"/>
          <p:cNvSpPr>
            <a:spLocks noEditPoints="1"/>
          </p:cNvSpPr>
          <p:nvPr/>
        </p:nvSpPr>
        <p:spPr bwMode="auto">
          <a:xfrm>
            <a:off x="2625892" y="3591840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83" name="Freeform 1815"/>
          <p:cNvSpPr>
            <a:spLocks noEditPoints="1"/>
          </p:cNvSpPr>
          <p:nvPr/>
        </p:nvSpPr>
        <p:spPr bwMode="auto">
          <a:xfrm>
            <a:off x="2625154" y="4815331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C5825A6-48F4-41CC-AC1B-1251900C979E}"/>
              </a:ext>
            </a:extLst>
          </p:cNvPr>
          <p:cNvCxnSpPr/>
          <p:nvPr/>
        </p:nvCxnSpPr>
        <p:spPr>
          <a:xfrm>
            <a:off x="4221126" y="3201453"/>
            <a:ext cx="481654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FFEC256-95B6-4BAA-9AB2-12730A474E43}"/>
              </a:ext>
            </a:extLst>
          </p:cNvPr>
          <p:cNvCxnSpPr/>
          <p:nvPr/>
        </p:nvCxnSpPr>
        <p:spPr>
          <a:xfrm>
            <a:off x="4215809" y="4398602"/>
            <a:ext cx="481654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6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81" grpId="0" animBg="1"/>
      <p:bldP spid="82" grpId="0" animBg="1"/>
      <p:bldP spid="8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6FE75D-76D5-164D-6FEC-51BBF055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Set Up Raspberry 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A6626A-23A3-1AAE-18DE-F16FD19AAE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Setting Up the Project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2B134A7-6953-0B26-3041-F583E49AE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598755"/>
            <a:ext cx="6100013" cy="5259245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Clone Git repository</a:t>
            </a:r>
          </a:p>
          <a:p>
            <a:pPr marL="739140" lvl="1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a-DK" i="1" dirty="0" err="1">
                <a:ea typeface="Calibri"/>
                <a:cs typeface="Calibri"/>
              </a:rPr>
              <a:t>git</a:t>
            </a:r>
            <a:r>
              <a:rPr lang="da-DK" i="1" dirty="0">
                <a:ea typeface="Calibri"/>
                <a:cs typeface="Calibri"/>
              </a:rPr>
              <a:t> </a:t>
            </a:r>
            <a:r>
              <a:rPr lang="da-DK" i="1" dirty="0" err="1">
                <a:ea typeface="Calibri"/>
                <a:cs typeface="Calibri"/>
              </a:rPr>
              <a:t>clone</a:t>
            </a:r>
            <a:r>
              <a:rPr lang="da-DK" i="1" dirty="0">
                <a:ea typeface="Calibri"/>
                <a:cs typeface="Calibri"/>
              </a:rPr>
              <a:t> https://github.com/TOPR-yoloteam/YOLO.git </a:t>
            </a:r>
          </a:p>
          <a:p>
            <a:pPr marL="457200" indent="-457200">
              <a:buAutoNum type="arabicPeriod"/>
            </a:pPr>
            <a:r>
              <a:rPr lang="en-US" dirty="0">
                <a:ea typeface="Calibri"/>
                <a:cs typeface="Calibri"/>
              </a:rPr>
              <a:t>Navigate into the project folder</a:t>
            </a:r>
            <a:endParaRPr lang="en-US" dirty="0"/>
          </a:p>
          <a:p>
            <a:pPr marL="683895" lvl="1" indent="-227965">
              <a:buFont typeface="Courier New" panose="02070309020205020404" pitchFamily="49" charset="0"/>
              <a:buChar char="o"/>
            </a:pPr>
            <a:r>
              <a:rPr lang="en-US" i="1" dirty="0">
                <a:ea typeface="Calibri"/>
                <a:cs typeface="Calibri"/>
              </a:rPr>
              <a:t>cd ./YOLO</a:t>
            </a:r>
            <a:endParaRPr lang="en-US" b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C3FAC1E4-4565-0C1D-0CEF-7EB4EF32E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810C8-8F8C-83B5-BCE7-F7DA35F32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5337" y="999284"/>
            <a:ext cx="3486150" cy="5038725"/>
          </a:xfrm>
          <a:prstGeom prst="rect">
            <a:avLst/>
          </a:prstGeom>
        </p:spPr>
      </p:pic>
      <p:sp>
        <p:nvSpPr>
          <p:cNvPr id="7" name="Rechteck 4">
            <a:extLst>
              <a:ext uri="{FF2B5EF4-FFF2-40B4-BE49-F238E27FC236}">
                <a16:creationId xmlns:a16="http://schemas.microsoft.com/office/drawing/2014/main" id="{8BAB24D7-3DC2-87EF-342F-071CEE877C63}"/>
              </a:ext>
            </a:extLst>
          </p:cNvPr>
          <p:cNvSpPr/>
          <p:nvPr/>
        </p:nvSpPr>
        <p:spPr>
          <a:xfrm>
            <a:off x="8723184" y="2204162"/>
            <a:ext cx="1430940" cy="18761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4">
            <a:extLst>
              <a:ext uri="{FF2B5EF4-FFF2-40B4-BE49-F238E27FC236}">
                <a16:creationId xmlns:a16="http://schemas.microsoft.com/office/drawing/2014/main" id="{D24AF48F-CEA5-B43E-09A1-AEF8F8448A69}"/>
              </a:ext>
            </a:extLst>
          </p:cNvPr>
          <p:cNvSpPr/>
          <p:nvPr/>
        </p:nvSpPr>
        <p:spPr>
          <a:xfrm>
            <a:off x="8723183" y="3795397"/>
            <a:ext cx="1946410" cy="1988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5833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Ablauf-Plan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err="1"/>
              <a:t>Ablauf</a:t>
            </a:r>
            <a:endParaRPr lang="bg-BG"/>
          </a:p>
        </p:txBody>
      </p:sp>
      <p:sp>
        <p:nvSpPr>
          <p:cNvPr id="35" name="Fußzeilenplatzhalter 2">
            <a:extLst>
              <a:ext uri="{FF2B5EF4-FFF2-40B4-BE49-F238E27FC236}">
                <a16:creationId xmlns:a16="http://schemas.microsoft.com/office/drawing/2014/main" id="{34D2D5DF-2A70-4C65-9688-91C97C410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pSp>
        <p:nvGrpSpPr>
          <p:cNvPr id="56" name="Group 9"/>
          <p:cNvGrpSpPr>
            <a:grpSpLocks noChangeAspect="1"/>
          </p:cNvGrpSpPr>
          <p:nvPr/>
        </p:nvGrpSpPr>
        <p:grpSpPr bwMode="auto">
          <a:xfrm>
            <a:off x="1383335" y="2173810"/>
            <a:ext cx="1634066" cy="2815166"/>
            <a:chOff x="1432" y="1047"/>
            <a:chExt cx="772" cy="1330"/>
          </a:xfrm>
          <a:solidFill>
            <a:schemeClr val="tx2"/>
          </a:solidFill>
        </p:grpSpPr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solidFill>
                  <a:srgbClr val="44546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solidFill>
                  <a:srgbClr val="44546A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0" name="Round Same Side Corner Rectangle 59"/>
          <p:cNvSpPr/>
          <p:nvPr/>
        </p:nvSpPr>
        <p:spPr>
          <a:xfrm rot="5400000">
            <a:off x="1769838" y="4627730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Round Same Side Corner Rectangle 60"/>
          <p:cNvSpPr/>
          <p:nvPr/>
        </p:nvSpPr>
        <p:spPr>
          <a:xfrm rot="16200000">
            <a:off x="888739" y="4994126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635627" y="5060916"/>
            <a:ext cx="649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Begin</a:t>
            </a:r>
          </a:p>
        </p:txBody>
      </p:sp>
      <p:sp>
        <p:nvSpPr>
          <p:cNvPr id="65" name="Round Same Side Corner Rectangle 64"/>
          <p:cNvSpPr/>
          <p:nvPr/>
        </p:nvSpPr>
        <p:spPr>
          <a:xfrm rot="5400000">
            <a:off x="3518204" y="4173814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Round Same Side Corner Rectangle 66"/>
          <p:cNvSpPr/>
          <p:nvPr/>
        </p:nvSpPr>
        <p:spPr>
          <a:xfrm rot="16200000">
            <a:off x="2637105" y="4540210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12137" y="4607002"/>
            <a:ext cx="958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First Step</a:t>
            </a:r>
          </a:p>
        </p:txBody>
      </p:sp>
      <p:sp>
        <p:nvSpPr>
          <p:cNvPr id="81" name="Round Same Side Corner Rectangle 80"/>
          <p:cNvSpPr/>
          <p:nvPr/>
        </p:nvSpPr>
        <p:spPr>
          <a:xfrm rot="5400000">
            <a:off x="5266571" y="3719900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Round Same Side Corner Rectangle 81"/>
          <p:cNvSpPr/>
          <p:nvPr/>
        </p:nvSpPr>
        <p:spPr>
          <a:xfrm rot="16200000">
            <a:off x="4385472" y="4086296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06252" y="4153087"/>
            <a:ext cx="867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</a:t>
            </a:r>
          </a:p>
        </p:txBody>
      </p:sp>
      <p:sp>
        <p:nvSpPr>
          <p:cNvPr id="98" name="Round Same Side Corner Rectangle 97"/>
          <p:cNvSpPr/>
          <p:nvPr/>
        </p:nvSpPr>
        <p:spPr>
          <a:xfrm rot="5400000">
            <a:off x="7014938" y="3265986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Round Same Side Corner Rectangle 98"/>
          <p:cNvSpPr/>
          <p:nvPr/>
        </p:nvSpPr>
        <p:spPr>
          <a:xfrm rot="16200000">
            <a:off x="6133838" y="3632381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794016" y="3699173"/>
            <a:ext cx="788618" cy="354925"/>
          </a:xfrm>
          <a:prstGeom prst="round2SameRect">
            <a:avLst/>
          </a:prstGeom>
          <a:noFill/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</a:t>
            </a:r>
          </a:p>
        </p:txBody>
      </p:sp>
      <p:sp>
        <p:nvSpPr>
          <p:cNvPr id="103" name="Round Same Side Corner Rectangle 102"/>
          <p:cNvSpPr/>
          <p:nvPr/>
        </p:nvSpPr>
        <p:spPr>
          <a:xfrm rot="5400000">
            <a:off x="8763305" y="2812071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Round Same Side Corner Rectangle 103"/>
          <p:cNvSpPr/>
          <p:nvPr/>
        </p:nvSpPr>
        <p:spPr>
          <a:xfrm rot="16200000">
            <a:off x="7882204" y="3178467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595092" y="3245257"/>
            <a:ext cx="683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</a:t>
            </a:r>
          </a:p>
        </p:txBody>
      </p:sp>
      <p:sp>
        <p:nvSpPr>
          <p:cNvPr id="108" name="Round Same Side Corner Rectangle 107"/>
          <p:cNvSpPr/>
          <p:nvPr/>
        </p:nvSpPr>
        <p:spPr>
          <a:xfrm rot="5400000">
            <a:off x="10511671" y="2358157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452000" y="2791343"/>
            <a:ext cx="500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594152" y="3229002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1" name="Round Same Side Corner Rectangle 120"/>
          <p:cNvSpPr/>
          <p:nvPr/>
        </p:nvSpPr>
        <p:spPr>
          <a:xfrm rot="16200000">
            <a:off x="9629047" y="2722784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830427" y="3681219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066702" y="4133573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338532" y="4575466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574806" y="5027682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11081" y="5480037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 rot="20741412">
            <a:off x="3017626" y="3166553"/>
            <a:ext cx="722719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Rectangle 142"/>
          <p:cNvSpPr/>
          <p:nvPr/>
        </p:nvSpPr>
        <p:spPr>
          <a:xfrm rot="20725353">
            <a:off x="5547578" y="2880170"/>
            <a:ext cx="152862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Entwicklung</a:t>
            </a:r>
            <a:endParaRPr lang="bg-BG" sz="2134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4" name="Freeform 1750"/>
          <p:cNvSpPr>
            <a:spLocks noEditPoints="1"/>
          </p:cNvSpPr>
          <p:nvPr/>
        </p:nvSpPr>
        <p:spPr bwMode="auto">
          <a:xfrm>
            <a:off x="10275180" y="1792691"/>
            <a:ext cx="670478" cy="733342"/>
          </a:xfrm>
          <a:custGeom>
            <a:avLst/>
            <a:gdLst>
              <a:gd name="T0" fmla="*/ 41 w 95"/>
              <a:gd name="T1" fmla="*/ 3 h 103"/>
              <a:gd name="T2" fmla="*/ 19 w 95"/>
              <a:gd name="T3" fmla="*/ 11 h 103"/>
              <a:gd name="T4" fmla="*/ 19 w 95"/>
              <a:gd name="T5" fmla="*/ 63 h 103"/>
              <a:gd name="T6" fmla="*/ 55 w 95"/>
              <a:gd name="T7" fmla="*/ 55 h 103"/>
              <a:gd name="T8" fmla="*/ 95 w 95"/>
              <a:gd name="T9" fmla="*/ 33 h 103"/>
              <a:gd name="T10" fmla="*/ 41 w 95"/>
              <a:gd name="T11" fmla="*/ 3 h 103"/>
              <a:gd name="T12" fmla="*/ 12 w 95"/>
              <a:gd name="T13" fmla="*/ 103 h 103"/>
              <a:gd name="T14" fmla="*/ 0 w 95"/>
              <a:gd name="T15" fmla="*/ 103 h 103"/>
              <a:gd name="T16" fmla="*/ 0 w 95"/>
              <a:gd name="T17" fmla="*/ 0 h 103"/>
              <a:gd name="T18" fmla="*/ 12 w 95"/>
              <a:gd name="T19" fmla="*/ 0 h 103"/>
              <a:gd name="T20" fmla="*/ 12 w 95"/>
              <a:gd name="T21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03">
                <a:moveTo>
                  <a:pt x="41" y="3"/>
                </a:moveTo>
                <a:cubicBezTo>
                  <a:pt x="32" y="2"/>
                  <a:pt x="23" y="7"/>
                  <a:pt x="19" y="11"/>
                </a:cubicBezTo>
                <a:cubicBezTo>
                  <a:pt x="19" y="14"/>
                  <a:pt x="19" y="63"/>
                  <a:pt x="19" y="63"/>
                </a:cubicBezTo>
                <a:cubicBezTo>
                  <a:pt x="31" y="46"/>
                  <a:pt x="44" y="52"/>
                  <a:pt x="55" y="55"/>
                </a:cubicBezTo>
                <a:cubicBezTo>
                  <a:pt x="76" y="61"/>
                  <a:pt x="86" y="48"/>
                  <a:pt x="95" y="33"/>
                </a:cubicBezTo>
                <a:cubicBezTo>
                  <a:pt x="65" y="45"/>
                  <a:pt x="67" y="6"/>
                  <a:pt x="41" y="3"/>
                </a:cubicBezTo>
                <a:close/>
                <a:moveTo>
                  <a:pt x="12" y="103"/>
                </a:moveTo>
                <a:cubicBezTo>
                  <a:pt x="0" y="103"/>
                  <a:pt x="0" y="103"/>
                  <a:pt x="0" y="103"/>
                </a:cubicBezTo>
                <a:cubicBezTo>
                  <a:pt x="0" y="0"/>
                  <a:pt x="0" y="0"/>
                  <a:pt x="0" y="0"/>
                </a:cubicBezTo>
                <a:cubicBezTo>
                  <a:pt x="12" y="0"/>
                  <a:pt x="12" y="0"/>
                  <a:pt x="12" y="0"/>
                </a:cubicBezTo>
                <a:lnTo>
                  <a:pt x="12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8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/>
      <p:bldP spid="65" grpId="0" animBg="1"/>
      <p:bldP spid="67" grpId="0" animBg="1"/>
      <p:bldP spid="68" grpId="0"/>
      <p:bldP spid="81" grpId="0" animBg="1"/>
      <p:bldP spid="82" grpId="0" animBg="1"/>
      <p:bldP spid="85" grpId="0"/>
      <p:bldP spid="98" grpId="0" animBg="1"/>
      <p:bldP spid="99" grpId="0" animBg="1"/>
      <p:bldP spid="100" grpId="0" animBg="1"/>
      <p:bldP spid="103" grpId="0" animBg="1"/>
      <p:bldP spid="104" grpId="0" animBg="1"/>
      <p:bldP spid="105" grpId="0"/>
      <p:bldP spid="108" grpId="0" animBg="1"/>
      <p:bldP spid="110" grpId="0"/>
      <p:bldP spid="116" grpId="0"/>
      <p:bldP spid="121" grpId="0" animBg="1"/>
      <p:bldP spid="122" grpId="0"/>
      <p:bldP spid="123" grpId="0"/>
      <p:bldP spid="124" grpId="0"/>
      <p:bldP spid="125" grpId="0"/>
      <p:bldP spid="126" grpId="0"/>
      <p:bldP spid="142" grpId="0" animBg="1"/>
      <p:bldP spid="143" grpId="0"/>
      <p:bldP spid="14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EditPoints="1"/>
          </p:cNvSpPr>
          <p:nvPr/>
        </p:nvSpPr>
        <p:spPr bwMode="auto">
          <a:xfrm>
            <a:off x="1985009" y="2092990"/>
            <a:ext cx="2669008" cy="2672023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8422" y="2962628"/>
            <a:ext cx="4060214" cy="91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6" b="1"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QUESTIONS TIME!</a:t>
            </a:r>
          </a:p>
          <a:p>
            <a:r>
              <a:rPr lang="en-US" sz="2666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 a question? Ask NOW!</a:t>
            </a: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2138363" y="2334753"/>
            <a:ext cx="2245784" cy="2245784"/>
          </a:xfrm>
          <a:custGeom>
            <a:avLst/>
            <a:gdLst>
              <a:gd name="T0" fmla="*/ 824 w 1648"/>
              <a:gd name="T1" fmla="*/ 160 h 1648"/>
              <a:gd name="T2" fmla="*/ 1488 w 1648"/>
              <a:gd name="T3" fmla="*/ 824 h 1648"/>
              <a:gd name="T4" fmla="*/ 824 w 1648"/>
              <a:gd name="T5" fmla="*/ 1488 h 1648"/>
              <a:gd name="T6" fmla="*/ 160 w 1648"/>
              <a:gd name="T7" fmla="*/ 824 h 1648"/>
              <a:gd name="T8" fmla="*/ 824 w 1648"/>
              <a:gd name="T9" fmla="*/ 160 h 1648"/>
              <a:gd name="T10" fmla="*/ 824 w 1648"/>
              <a:gd name="T11" fmla="*/ 0 h 1648"/>
              <a:gd name="T12" fmla="*/ 0 w 1648"/>
              <a:gd name="T13" fmla="*/ 824 h 1648"/>
              <a:gd name="T14" fmla="*/ 824 w 1648"/>
              <a:gd name="T15" fmla="*/ 1648 h 1648"/>
              <a:gd name="T16" fmla="*/ 1648 w 1648"/>
              <a:gd name="T17" fmla="*/ 824 h 1648"/>
              <a:gd name="T18" fmla="*/ 824 w 1648"/>
              <a:gd name="T19" fmla="*/ 0 h 1648"/>
              <a:gd name="T20" fmla="*/ 832 w 1648"/>
              <a:gd name="T21" fmla="*/ 1318 h 1648"/>
              <a:gd name="T22" fmla="*/ 727 w 1648"/>
              <a:gd name="T23" fmla="*/ 1213 h 1648"/>
              <a:gd name="T24" fmla="*/ 832 w 1648"/>
              <a:gd name="T25" fmla="*/ 1107 h 1648"/>
              <a:gd name="T26" fmla="*/ 937 w 1648"/>
              <a:gd name="T27" fmla="*/ 1213 h 1648"/>
              <a:gd name="T28" fmla="*/ 832 w 1648"/>
              <a:gd name="T29" fmla="*/ 1318 h 1648"/>
              <a:gd name="T30" fmla="*/ 915 w 1648"/>
              <a:gd name="T31" fmla="*/ 1007 h 1648"/>
              <a:gd name="T32" fmla="*/ 915 w 1648"/>
              <a:gd name="T33" fmla="*/ 1026 h 1648"/>
              <a:gd name="T34" fmla="*/ 741 w 1648"/>
              <a:gd name="T35" fmla="*/ 1026 h 1648"/>
              <a:gd name="T36" fmla="*/ 741 w 1648"/>
              <a:gd name="T37" fmla="*/ 1007 h 1648"/>
              <a:gd name="T38" fmla="*/ 811 w 1648"/>
              <a:gd name="T39" fmla="*/ 824 h 1648"/>
              <a:gd name="T40" fmla="*/ 951 w 1648"/>
              <a:gd name="T41" fmla="*/ 640 h 1648"/>
              <a:gd name="T42" fmla="*/ 822 w 1648"/>
              <a:gd name="T43" fmla="*/ 514 h 1648"/>
              <a:gd name="T44" fmla="*/ 690 w 1648"/>
              <a:gd name="T45" fmla="*/ 666 h 1648"/>
              <a:gd name="T46" fmla="*/ 522 w 1648"/>
              <a:gd name="T47" fmla="*/ 666 h 1648"/>
              <a:gd name="T48" fmla="*/ 823 w 1648"/>
              <a:gd name="T49" fmla="*/ 354 h 1648"/>
              <a:gd name="T50" fmla="*/ 1126 w 1648"/>
              <a:gd name="T51" fmla="*/ 626 h 1648"/>
              <a:gd name="T52" fmla="*/ 915 w 1648"/>
              <a:gd name="T53" fmla="*/ 1007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48" h="1648">
                <a:moveTo>
                  <a:pt x="824" y="160"/>
                </a:moveTo>
                <a:cubicBezTo>
                  <a:pt x="1191" y="160"/>
                  <a:pt x="1488" y="457"/>
                  <a:pt x="1488" y="824"/>
                </a:cubicBezTo>
                <a:cubicBezTo>
                  <a:pt x="1488" y="1191"/>
                  <a:pt x="1191" y="1488"/>
                  <a:pt x="824" y="1488"/>
                </a:cubicBezTo>
                <a:cubicBezTo>
                  <a:pt x="457" y="1488"/>
                  <a:pt x="160" y="1191"/>
                  <a:pt x="160" y="824"/>
                </a:cubicBezTo>
                <a:cubicBezTo>
                  <a:pt x="160" y="457"/>
                  <a:pt x="457" y="160"/>
                  <a:pt x="824" y="160"/>
                </a:cubicBezTo>
                <a:moveTo>
                  <a:pt x="824" y="0"/>
                </a:moveTo>
                <a:cubicBezTo>
                  <a:pt x="369" y="0"/>
                  <a:pt x="0" y="369"/>
                  <a:pt x="0" y="824"/>
                </a:cubicBezTo>
                <a:cubicBezTo>
                  <a:pt x="0" y="1279"/>
                  <a:pt x="369" y="1648"/>
                  <a:pt x="824" y="1648"/>
                </a:cubicBezTo>
                <a:cubicBezTo>
                  <a:pt x="1279" y="1648"/>
                  <a:pt x="1648" y="1279"/>
                  <a:pt x="1648" y="824"/>
                </a:cubicBezTo>
                <a:cubicBezTo>
                  <a:pt x="1648" y="369"/>
                  <a:pt x="1279" y="0"/>
                  <a:pt x="824" y="0"/>
                </a:cubicBezTo>
                <a:close/>
                <a:moveTo>
                  <a:pt x="832" y="1318"/>
                </a:moveTo>
                <a:cubicBezTo>
                  <a:pt x="774" y="1318"/>
                  <a:pt x="727" y="1271"/>
                  <a:pt x="727" y="1213"/>
                </a:cubicBezTo>
                <a:cubicBezTo>
                  <a:pt x="727" y="1154"/>
                  <a:pt x="774" y="1107"/>
                  <a:pt x="832" y="1107"/>
                </a:cubicBezTo>
                <a:cubicBezTo>
                  <a:pt x="890" y="1107"/>
                  <a:pt x="937" y="1154"/>
                  <a:pt x="937" y="1213"/>
                </a:cubicBezTo>
                <a:cubicBezTo>
                  <a:pt x="937" y="1271"/>
                  <a:pt x="890" y="1318"/>
                  <a:pt x="832" y="1318"/>
                </a:cubicBezTo>
                <a:close/>
                <a:moveTo>
                  <a:pt x="915" y="1007"/>
                </a:moveTo>
                <a:cubicBezTo>
                  <a:pt x="915" y="1026"/>
                  <a:pt x="915" y="1026"/>
                  <a:pt x="915" y="1026"/>
                </a:cubicBezTo>
                <a:cubicBezTo>
                  <a:pt x="915" y="1026"/>
                  <a:pt x="757" y="1026"/>
                  <a:pt x="741" y="1026"/>
                </a:cubicBezTo>
                <a:cubicBezTo>
                  <a:pt x="741" y="1007"/>
                  <a:pt x="741" y="1007"/>
                  <a:pt x="741" y="1007"/>
                </a:cubicBezTo>
                <a:cubicBezTo>
                  <a:pt x="741" y="953"/>
                  <a:pt x="749" y="884"/>
                  <a:pt x="811" y="824"/>
                </a:cubicBezTo>
                <a:cubicBezTo>
                  <a:pt x="874" y="764"/>
                  <a:pt x="951" y="715"/>
                  <a:pt x="951" y="640"/>
                </a:cubicBezTo>
                <a:cubicBezTo>
                  <a:pt x="951" y="558"/>
                  <a:pt x="894" y="514"/>
                  <a:pt x="822" y="514"/>
                </a:cubicBezTo>
                <a:cubicBezTo>
                  <a:pt x="701" y="514"/>
                  <a:pt x="693" y="639"/>
                  <a:pt x="690" y="666"/>
                </a:cubicBezTo>
                <a:cubicBezTo>
                  <a:pt x="522" y="666"/>
                  <a:pt x="522" y="666"/>
                  <a:pt x="522" y="666"/>
                </a:cubicBezTo>
                <a:cubicBezTo>
                  <a:pt x="526" y="536"/>
                  <a:pt x="581" y="354"/>
                  <a:pt x="823" y="354"/>
                </a:cubicBezTo>
                <a:cubicBezTo>
                  <a:pt x="1032" y="354"/>
                  <a:pt x="1126" y="494"/>
                  <a:pt x="1126" y="626"/>
                </a:cubicBezTo>
                <a:cubicBezTo>
                  <a:pt x="1126" y="835"/>
                  <a:pt x="915" y="872"/>
                  <a:pt x="915" y="10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C7FED500-B8C8-4500-9628-E24BC19F2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18193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Charts / Vergleiche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Vergleiche von Zahlenreihen</a:t>
            </a:r>
            <a:endParaRPr lang="bg-BG"/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C8030AE7-B2DC-4028-A0CB-9A36D95A4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53" name="Chart 52"/>
          <p:cNvGraphicFramePr/>
          <p:nvPr>
            <p:extLst>
              <p:ext uri="{D42A27DB-BD31-4B8C-83A1-F6EECF244321}">
                <p14:modId xmlns:p14="http://schemas.microsoft.com/office/powerpoint/2010/main" val="1398102395"/>
              </p:ext>
            </p:extLst>
          </p:nvPr>
        </p:nvGraphicFramePr>
        <p:xfrm>
          <a:off x="515940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" name="Rectangle 58"/>
          <p:cNvSpPr/>
          <p:nvPr/>
        </p:nvSpPr>
        <p:spPr>
          <a:xfrm>
            <a:off x="3754908" y="5656758"/>
            <a:ext cx="7056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London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3700" y="5656758"/>
            <a:ext cx="68961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Madrid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103374" y="5656758"/>
            <a:ext cx="50013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Rom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27202" y="5785724"/>
            <a:ext cx="357421" cy="86988"/>
          </a:xfrm>
          <a:prstGeom prst="roundRect">
            <a:avLst>
              <a:gd name="adj" fmla="val 50000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858032" y="5785724"/>
            <a:ext cx="357421" cy="86988"/>
          </a:xfrm>
          <a:prstGeom prst="roundRect">
            <a:avLst>
              <a:gd name="adj" fmla="val 50000"/>
            </a:avLst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7771150" y="5785724"/>
            <a:ext cx="357421" cy="86988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547318" y="5656758"/>
            <a:ext cx="84670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err="1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München</a:t>
            </a:r>
            <a:endParaRPr lang="en-US" sz="1333">
              <a:solidFill>
                <a:srgbClr val="44546A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6189897" y="5785724"/>
            <a:ext cx="357421" cy="86988"/>
          </a:xfrm>
          <a:prstGeom prst="roundRect">
            <a:avLst>
              <a:gd name="adj" fmla="val 50000"/>
            </a:avLst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1" name="Chart 52"/>
          <p:cNvGraphicFramePr/>
          <p:nvPr>
            <p:extLst>
              <p:ext uri="{D42A27DB-BD31-4B8C-83A1-F6EECF244321}">
                <p14:modId xmlns:p14="http://schemas.microsoft.com/office/powerpoint/2010/main" val="1959599971"/>
              </p:ext>
            </p:extLst>
          </p:nvPr>
        </p:nvGraphicFramePr>
        <p:xfrm>
          <a:off x="3257992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52"/>
          <p:cNvGraphicFramePr/>
          <p:nvPr>
            <p:extLst>
              <p:ext uri="{D42A27DB-BD31-4B8C-83A1-F6EECF244321}">
                <p14:modId xmlns:p14="http://schemas.microsoft.com/office/powerpoint/2010/main" val="4065192951"/>
              </p:ext>
            </p:extLst>
          </p:nvPr>
        </p:nvGraphicFramePr>
        <p:xfrm>
          <a:off x="6000044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52"/>
          <p:cNvGraphicFramePr/>
          <p:nvPr>
            <p:extLst>
              <p:ext uri="{D42A27DB-BD31-4B8C-83A1-F6EECF244321}">
                <p14:modId xmlns:p14="http://schemas.microsoft.com/office/powerpoint/2010/main" val="2157303689"/>
              </p:ext>
            </p:extLst>
          </p:nvPr>
        </p:nvGraphicFramePr>
        <p:xfrm>
          <a:off x="8742097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54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AsOne/>
      </p:bldGraphic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/>
      <p:bldP spid="66" grpId="0" animBg="1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Grafik inkl. Prozentuale Erfüllung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2C2C32-CDD7-4856-A480-158B09C89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Fußzeilenplatzhalter 2">
            <a:extLst>
              <a:ext uri="{FF2B5EF4-FFF2-40B4-BE49-F238E27FC236}">
                <a16:creationId xmlns:a16="http://schemas.microsoft.com/office/drawing/2014/main" id="{B2470273-6FA1-4748-ADEC-9DA0D6C73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453805"/>
              </p:ext>
            </p:extLst>
          </p:nvPr>
        </p:nvGraphicFramePr>
        <p:xfrm>
          <a:off x="785370" y="1826473"/>
          <a:ext cx="5574577" cy="3712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>
            <a:off x="6831482" y="3651996"/>
            <a:ext cx="1301596" cy="13015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06512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hord 1"/>
          <p:cNvSpPr/>
          <p:nvPr/>
        </p:nvSpPr>
        <p:spPr>
          <a:xfrm>
            <a:off x="6953874" y="3774391"/>
            <a:ext cx="1056812" cy="1056812"/>
          </a:xfrm>
          <a:prstGeom prst="chord">
            <a:avLst>
              <a:gd name="adj1" fmla="val 21262797"/>
              <a:gd name="adj2" fmla="val 111378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12010" y="431872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50%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435703" y="3651996"/>
            <a:ext cx="1301596" cy="13015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510733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Chord 18"/>
          <p:cNvSpPr/>
          <p:nvPr/>
        </p:nvSpPr>
        <p:spPr>
          <a:xfrm>
            <a:off x="8558095" y="3774391"/>
            <a:ext cx="1056812" cy="1056812"/>
          </a:xfrm>
          <a:prstGeom prst="chord">
            <a:avLst>
              <a:gd name="adj1" fmla="val 20008916"/>
              <a:gd name="adj2" fmla="val 1237431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24199" y="423107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75%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031715" y="3651996"/>
            <a:ext cx="1301596" cy="13015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106745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Chord 22"/>
          <p:cNvSpPr/>
          <p:nvPr/>
        </p:nvSpPr>
        <p:spPr>
          <a:xfrm>
            <a:off x="10154107" y="3774391"/>
            <a:ext cx="1056812" cy="1056812"/>
          </a:xfrm>
          <a:prstGeom prst="chord">
            <a:avLst>
              <a:gd name="adj1" fmla="val 149352"/>
              <a:gd name="adj2" fmla="val 105658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412243" y="436653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25%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2021" y="2406911"/>
            <a:ext cx="4732958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molestias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excepturi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occaecat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Cupiditate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 provident,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similique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culpa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officia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deserunt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mollitia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86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4" grpId="0" animBg="1"/>
      <p:bldP spid="15" grpId="0" animBg="1"/>
      <p:bldP spid="2" grpId="0" animBg="1"/>
      <p:bldP spid="16" grpId="0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Verlauf / Entwicklung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CCDE8E-4F3C-4DBA-867A-F44DD0DA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D60816-98FA-4B69-B0CD-316755205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 rot="10800000">
            <a:off x="2549445" y="2962133"/>
            <a:ext cx="1527129" cy="1528855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429807" y="4704283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zzz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 rot="8100000">
            <a:off x="2113501" y="4451736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1811169" y="3630392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7376" y="3281427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yyy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29807" y="1887100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3500000">
            <a:off x="2113501" y="2828295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8093838" y="2976632"/>
            <a:ext cx="1527129" cy="1528855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64368" y="1887100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aaa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8900000">
            <a:off x="9380095" y="2837576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9682427" y="3658920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456799" y="3309956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bbb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64368" y="4704283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>
                <a:solidFill>
                  <a:schemeClr val="accent5"/>
                </a:solidFill>
                <a:latin typeface="Calibri" panose="020F0502020204030204" pitchFamily="34" charset="0"/>
              </a:rPr>
              <a:t>ccc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700000">
            <a:off x="9380095" y="4461017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44" name="Freeform 1672"/>
          <p:cNvSpPr>
            <a:spLocks noEditPoints="1"/>
          </p:cNvSpPr>
          <p:nvPr/>
        </p:nvSpPr>
        <p:spPr bwMode="auto">
          <a:xfrm>
            <a:off x="8648912" y="3408478"/>
            <a:ext cx="416980" cy="405062"/>
          </a:xfrm>
          <a:custGeom>
            <a:avLst/>
            <a:gdLst>
              <a:gd name="T0" fmla="*/ 97 w 104"/>
              <a:gd name="T1" fmla="*/ 81 h 103"/>
              <a:gd name="T2" fmla="*/ 74 w 104"/>
              <a:gd name="T3" fmla="*/ 81 h 103"/>
              <a:gd name="T4" fmla="*/ 74 w 104"/>
              <a:gd name="T5" fmla="*/ 88 h 103"/>
              <a:gd name="T6" fmla="*/ 97 w 104"/>
              <a:gd name="T7" fmla="*/ 88 h 103"/>
              <a:gd name="T8" fmla="*/ 97 w 104"/>
              <a:gd name="T9" fmla="*/ 81 h 103"/>
              <a:gd name="T10" fmla="*/ 104 w 104"/>
              <a:gd name="T11" fmla="*/ 84 h 103"/>
              <a:gd name="T12" fmla="*/ 85 w 104"/>
              <a:gd name="T13" fmla="*/ 103 h 103"/>
              <a:gd name="T14" fmla="*/ 66 w 104"/>
              <a:gd name="T15" fmla="*/ 84 h 103"/>
              <a:gd name="T16" fmla="*/ 85 w 104"/>
              <a:gd name="T17" fmla="*/ 65 h 103"/>
              <a:gd name="T18" fmla="*/ 104 w 104"/>
              <a:gd name="T19" fmla="*/ 84 h 103"/>
              <a:gd name="T20" fmla="*/ 65 w 104"/>
              <a:gd name="T21" fmla="*/ 103 h 103"/>
              <a:gd name="T22" fmla="*/ 1 w 104"/>
              <a:gd name="T23" fmla="*/ 103 h 103"/>
              <a:gd name="T24" fmla="*/ 15 w 104"/>
              <a:gd name="T25" fmla="*/ 78 h 103"/>
              <a:gd name="T26" fmla="*/ 37 w 104"/>
              <a:gd name="T27" fmla="*/ 59 h 103"/>
              <a:gd name="T28" fmla="*/ 53 w 104"/>
              <a:gd name="T29" fmla="*/ 0 h 103"/>
              <a:gd name="T30" fmla="*/ 69 w 104"/>
              <a:gd name="T31" fmla="*/ 59 h 103"/>
              <a:gd name="T32" fmla="*/ 58 w 104"/>
              <a:gd name="T33" fmla="*/ 84 h 103"/>
              <a:gd name="T34" fmla="*/ 65 w 104"/>
              <a:gd name="T35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4" h="103">
                <a:moveTo>
                  <a:pt x="97" y="81"/>
                </a:moveTo>
                <a:cubicBezTo>
                  <a:pt x="74" y="81"/>
                  <a:pt x="74" y="81"/>
                  <a:pt x="74" y="81"/>
                </a:cubicBezTo>
                <a:cubicBezTo>
                  <a:pt x="74" y="88"/>
                  <a:pt x="74" y="88"/>
                  <a:pt x="74" y="88"/>
                </a:cubicBezTo>
                <a:cubicBezTo>
                  <a:pt x="97" y="88"/>
                  <a:pt x="97" y="88"/>
                  <a:pt x="97" y="88"/>
                </a:cubicBezTo>
                <a:lnTo>
                  <a:pt x="97" y="81"/>
                </a:lnTo>
                <a:close/>
                <a:moveTo>
                  <a:pt x="104" y="84"/>
                </a:moveTo>
                <a:cubicBezTo>
                  <a:pt x="104" y="95"/>
                  <a:pt x="96" y="103"/>
                  <a:pt x="85" y="103"/>
                </a:cubicBezTo>
                <a:cubicBezTo>
                  <a:pt x="75" y="103"/>
                  <a:pt x="66" y="95"/>
                  <a:pt x="66" y="84"/>
                </a:cubicBezTo>
                <a:cubicBezTo>
                  <a:pt x="66" y="74"/>
                  <a:pt x="75" y="65"/>
                  <a:pt x="85" y="65"/>
                </a:cubicBezTo>
                <a:cubicBezTo>
                  <a:pt x="96" y="65"/>
                  <a:pt x="104" y="74"/>
                  <a:pt x="104" y="84"/>
                </a:cubicBezTo>
                <a:close/>
                <a:moveTo>
                  <a:pt x="65" y="103"/>
                </a:moveTo>
                <a:cubicBezTo>
                  <a:pt x="1" y="103"/>
                  <a:pt x="1" y="103"/>
                  <a:pt x="1" y="103"/>
                </a:cubicBezTo>
                <a:cubicBezTo>
                  <a:pt x="1" y="89"/>
                  <a:pt x="0" y="81"/>
                  <a:pt x="15" y="78"/>
                </a:cubicBezTo>
                <a:cubicBezTo>
                  <a:pt x="29" y="74"/>
                  <a:pt x="43" y="71"/>
                  <a:pt x="37" y="59"/>
                </a:cubicBezTo>
                <a:cubicBezTo>
                  <a:pt x="16" y="21"/>
                  <a:pt x="31" y="0"/>
                  <a:pt x="53" y="0"/>
                </a:cubicBezTo>
                <a:cubicBezTo>
                  <a:pt x="74" y="0"/>
                  <a:pt x="90" y="21"/>
                  <a:pt x="69" y="59"/>
                </a:cubicBezTo>
                <a:cubicBezTo>
                  <a:pt x="63" y="68"/>
                  <a:pt x="58" y="76"/>
                  <a:pt x="58" y="84"/>
                </a:cubicBezTo>
                <a:cubicBezTo>
                  <a:pt x="58" y="91"/>
                  <a:pt x="60" y="98"/>
                  <a:pt x="65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45" name="Freeform 1972"/>
          <p:cNvSpPr>
            <a:spLocks noEditPoints="1"/>
          </p:cNvSpPr>
          <p:nvPr/>
        </p:nvSpPr>
        <p:spPr bwMode="auto">
          <a:xfrm>
            <a:off x="3104519" y="3395093"/>
            <a:ext cx="416980" cy="405062"/>
          </a:xfrm>
          <a:custGeom>
            <a:avLst/>
            <a:gdLst>
              <a:gd name="T0" fmla="*/ 67 w 103"/>
              <a:gd name="T1" fmla="*/ 69 h 102"/>
              <a:gd name="T2" fmla="*/ 58 w 103"/>
              <a:gd name="T3" fmla="*/ 65 h 102"/>
              <a:gd name="T4" fmla="*/ 67 w 103"/>
              <a:gd name="T5" fmla="*/ 17 h 102"/>
              <a:gd name="T6" fmla="*/ 52 w 103"/>
              <a:gd name="T7" fmla="*/ 10 h 102"/>
              <a:gd name="T8" fmla="*/ 36 w 103"/>
              <a:gd name="T9" fmla="*/ 18 h 102"/>
              <a:gd name="T10" fmla="*/ 42 w 103"/>
              <a:gd name="T11" fmla="*/ 55 h 102"/>
              <a:gd name="T12" fmla="*/ 43 w 103"/>
              <a:gd name="T13" fmla="*/ 67 h 102"/>
              <a:gd name="T14" fmla="*/ 19 w 103"/>
              <a:gd name="T15" fmla="*/ 80 h 102"/>
              <a:gd name="T16" fmla="*/ 10 w 103"/>
              <a:gd name="T17" fmla="*/ 92 h 102"/>
              <a:gd name="T18" fmla="*/ 59 w 103"/>
              <a:gd name="T19" fmla="*/ 92 h 102"/>
              <a:gd name="T20" fmla="*/ 59 w 103"/>
              <a:gd name="T21" fmla="*/ 102 h 102"/>
              <a:gd name="T22" fmla="*/ 0 w 103"/>
              <a:gd name="T23" fmla="*/ 102 h 102"/>
              <a:gd name="T24" fmla="*/ 2 w 103"/>
              <a:gd name="T25" fmla="*/ 80 h 102"/>
              <a:gd name="T26" fmla="*/ 16 w 103"/>
              <a:gd name="T27" fmla="*/ 70 h 102"/>
              <a:gd name="T28" fmla="*/ 33 w 103"/>
              <a:gd name="T29" fmla="*/ 60 h 102"/>
              <a:gd name="T30" fmla="*/ 28 w 103"/>
              <a:gd name="T31" fmla="*/ 12 h 102"/>
              <a:gd name="T32" fmla="*/ 52 w 103"/>
              <a:gd name="T33" fmla="*/ 0 h 102"/>
              <a:gd name="T34" fmla="*/ 76 w 103"/>
              <a:gd name="T35" fmla="*/ 12 h 102"/>
              <a:gd name="T36" fmla="*/ 67 w 103"/>
              <a:gd name="T37" fmla="*/ 69 h 102"/>
              <a:gd name="T38" fmla="*/ 103 w 103"/>
              <a:gd name="T39" fmla="*/ 80 h 102"/>
              <a:gd name="T40" fmla="*/ 91 w 103"/>
              <a:gd name="T41" fmla="*/ 80 h 102"/>
              <a:gd name="T42" fmla="*/ 91 w 103"/>
              <a:gd name="T43" fmla="*/ 68 h 102"/>
              <a:gd name="T44" fmla="*/ 81 w 103"/>
              <a:gd name="T45" fmla="*/ 68 h 102"/>
              <a:gd name="T46" fmla="*/ 81 w 103"/>
              <a:gd name="T47" fmla="*/ 80 h 102"/>
              <a:gd name="T48" fmla="*/ 68 w 103"/>
              <a:gd name="T49" fmla="*/ 80 h 102"/>
              <a:gd name="T50" fmla="*/ 68 w 103"/>
              <a:gd name="T51" fmla="*/ 90 h 102"/>
              <a:gd name="T52" fmla="*/ 81 w 103"/>
              <a:gd name="T53" fmla="*/ 90 h 102"/>
              <a:gd name="T54" fmla="*/ 81 w 103"/>
              <a:gd name="T55" fmla="*/ 102 h 102"/>
              <a:gd name="T56" fmla="*/ 91 w 103"/>
              <a:gd name="T57" fmla="*/ 102 h 102"/>
              <a:gd name="T58" fmla="*/ 91 w 103"/>
              <a:gd name="T59" fmla="*/ 90 h 102"/>
              <a:gd name="T60" fmla="*/ 103 w 103"/>
              <a:gd name="T61" fmla="*/ 90 h 102"/>
              <a:gd name="T62" fmla="*/ 103 w 103"/>
              <a:gd name="T63" fmla="*/ 8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102">
                <a:moveTo>
                  <a:pt x="67" y="69"/>
                </a:moveTo>
                <a:cubicBezTo>
                  <a:pt x="58" y="65"/>
                  <a:pt x="58" y="65"/>
                  <a:pt x="58" y="65"/>
                </a:cubicBezTo>
                <a:cubicBezTo>
                  <a:pt x="60" y="60"/>
                  <a:pt x="76" y="33"/>
                  <a:pt x="67" y="17"/>
                </a:cubicBezTo>
                <a:cubicBezTo>
                  <a:pt x="64" y="12"/>
                  <a:pt x="59" y="10"/>
                  <a:pt x="52" y="10"/>
                </a:cubicBezTo>
                <a:cubicBezTo>
                  <a:pt x="45" y="10"/>
                  <a:pt x="39" y="12"/>
                  <a:pt x="36" y="18"/>
                </a:cubicBezTo>
                <a:cubicBezTo>
                  <a:pt x="31" y="26"/>
                  <a:pt x="33" y="40"/>
                  <a:pt x="42" y="55"/>
                </a:cubicBezTo>
                <a:cubicBezTo>
                  <a:pt x="44" y="60"/>
                  <a:pt x="45" y="64"/>
                  <a:pt x="43" y="67"/>
                </a:cubicBezTo>
                <a:cubicBezTo>
                  <a:pt x="40" y="75"/>
                  <a:pt x="29" y="77"/>
                  <a:pt x="19" y="80"/>
                </a:cubicBezTo>
                <a:cubicBezTo>
                  <a:pt x="11" y="81"/>
                  <a:pt x="10" y="83"/>
                  <a:pt x="10" y="92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0"/>
                  <a:pt x="0" y="85"/>
                  <a:pt x="2" y="80"/>
                </a:cubicBezTo>
                <a:cubicBezTo>
                  <a:pt x="4" y="75"/>
                  <a:pt x="9" y="71"/>
                  <a:pt x="16" y="70"/>
                </a:cubicBezTo>
                <a:cubicBezTo>
                  <a:pt x="35" y="65"/>
                  <a:pt x="35" y="64"/>
                  <a:pt x="33" y="60"/>
                </a:cubicBezTo>
                <a:cubicBezTo>
                  <a:pt x="23" y="41"/>
                  <a:pt x="21" y="24"/>
                  <a:pt x="28" y="12"/>
                </a:cubicBezTo>
                <a:cubicBezTo>
                  <a:pt x="32" y="4"/>
                  <a:pt x="41" y="0"/>
                  <a:pt x="52" y="0"/>
                </a:cubicBezTo>
                <a:cubicBezTo>
                  <a:pt x="62" y="0"/>
                  <a:pt x="71" y="4"/>
                  <a:pt x="76" y="12"/>
                </a:cubicBezTo>
                <a:cubicBezTo>
                  <a:pt x="88" y="32"/>
                  <a:pt x="70" y="62"/>
                  <a:pt x="67" y="69"/>
                </a:cubicBezTo>
                <a:close/>
                <a:moveTo>
                  <a:pt x="103" y="80"/>
                </a:moveTo>
                <a:cubicBezTo>
                  <a:pt x="91" y="80"/>
                  <a:pt x="91" y="80"/>
                  <a:pt x="91" y="80"/>
                </a:cubicBezTo>
                <a:cubicBezTo>
                  <a:pt x="91" y="68"/>
                  <a:pt x="91" y="68"/>
                  <a:pt x="9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80"/>
                  <a:pt x="81" y="80"/>
                  <a:pt x="81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90"/>
                  <a:pt x="68" y="90"/>
                  <a:pt x="68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91" y="90"/>
                  <a:pt x="91" y="90"/>
                  <a:pt x="91" y="90"/>
                </a:cubicBezTo>
                <a:cubicBezTo>
                  <a:pt x="103" y="90"/>
                  <a:pt x="103" y="90"/>
                  <a:pt x="103" y="90"/>
                </a:cubicBezTo>
                <a:lnTo>
                  <a:pt x="103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1" name="Freeform 5"/>
          <p:cNvSpPr>
            <a:spLocks noEditPoints="1"/>
          </p:cNvSpPr>
          <p:nvPr/>
        </p:nvSpPr>
        <p:spPr bwMode="auto">
          <a:xfrm>
            <a:off x="5033308" y="2989431"/>
            <a:ext cx="2125385" cy="1338976"/>
          </a:xfrm>
          <a:custGeom>
            <a:avLst/>
            <a:gdLst>
              <a:gd name="T0" fmla="*/ 1837 w 2066"/>
              <a:gd name="T1" fmla="*/ 566 h 1300"/>
              <a:gd name="T2" fmla="*/ 1416 w 2066"/>
              <a:gd name="T3" fmla="*/ 153 h 1300"/>
              <a:gd name="T4" fmla="*/ 1194 w 2066"/>
              <a:gd name="T5" fmla="*/ 214 h 1300"/>
              <a:gd name="T6" fmla="*/ 766 w 2066"/>
              <a:gd name="T7" fmla="*/ 0 h 1300"/>
              <a:gd name="T8" fmla="*/ 230 w 2066"/>
              <a:gd name="T9" fmla="*/ 535 h 1300"/>
              <a:gd name="T10" fmla="*/ 230 w 2066"/>
              <a:gd name="T11" fmla="*/ 566 h 1300"/>
              <a:gd name="T12" fmla="*/ 0 w 2066"/>
              <a:gd name="T13" fmla="*/ 918 h 1300"/>
              <a:gd name="T14" fmla="*/ 383 w 2066"/>
              <a:gd name="T15" fmla="*/ 1300 h 1300"/>
              <a:gd name="T16" fmla="*/ 1683 w 2066"/>
              <a:gd name="T17" fmla="*/ 1300 h 1300"/>
              <a:gd name="T18" fmla="*/ 2066 w 2066"/>
              <a:gd name="T19" fmla="*/ 918 h 1300"/>
              <a:gd name="T20" fmla="*/ 1837 w 2066"/>
              <a:gd name="T21" fmla="*/ 566 h 1300"/>
              <a:gd name="T22" fmla="*/ 1684 w 2066"/>
              <a:gd name="T23" fmla="*/ 1224 h 1300"/>
              <a:gd name="T24" fmla="*/ 383 w 2066"/>
              <a:gd name="T25" fmla="*/ 1224 h 1300"/>
              <a:gd name="T26" fmla="*/ 77 w 2066"/>
              <a:gd name="T27" fmla="*/ 918 h 1300"/>
              <a:gd name="T28" fmla="*/ 314 w 2066"/>
              <a:gd name="T29" fmla="*/ 619 h 1300"/>
              <a:gd name="T30" fmla="*/ 307 w 2066"/>
              <a:gd name="T31" fmla="*/ 535 h 1300"/>
              <a:gd name="T32" fmla="*/ 766 w 2066"/>
              <a:gd name="T33" fmla="*/ 76 h 1300"/>
              <a:gd name="T34" fmla="*/ 1179 w 2066"/>
              <a:gd name="T35" fmla="*/ 329 h 1300"/>
              <a:gd name="T36" fmla="*/ 1416 w 2066"/>
              <a:gd name="T37" fmla="*/ 229 h 1300"/>
              <a:gd name="T38" fmla="*/ 1761 w 2066"/>
              <a:gd name="T39" fmla="*/ 573 h 1300"/>
              <a:gd name="T40" fmla="*/ 1761 w 2066"/>
              <a:gd name="T41" fmla="*/ 619 h 1300"/>
              <a:gd name="T42" fmla="*/ 1990 w 2066"/>
              <a:gd name="T43" fmla="*/ 918 h 1300"/>
              <a:gd name="T44" fmla="*/ 1684 w 2066"/>
              <a:gd name="T45" fmla="*/ 1224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66" h="1300">
                <a:moveTo>
                  <a:pt x="1837" y="566"/>
                </a:moveTo>
                <a:cubicBezTo>
                  <a:pt x="1837" y="336"/>
                  <a:pt x="1646" y="153"/>
                  <a:pt x="1416" y="153"/>
                </a:cubicBezTo>
                <a:cubicBezTo>
                  <a:pt x="1332" y="153"/>
                  <a:pt x="1263" y="175"/>
                  <a:pt x="1194" y="214"/>
                </a:cubicBezTo>
                <a:cubicBezTo>
                  <a:pt x="1094" y="84"/>
                  <a:pt x="942" y="0"/>
                  <a:pt x="766" y="0"/>
                </a:cubicBezTo>
                <a:cubicBezTo>
                  <a:pt x="467" y="0"/>
                  <a:pt x="230" y="237"/>
                  <a:pt x="230" y="535"/>
                </a:cubicBezTo>
                <a:cubicBezTo>
                  <a:pt x="230" y="543"/>
                  <a:pt x="230" y="558"/>
                  <a:pt x="230" y="566"/>
                </a:cubicBezTo>
                <a:cubicBezTo>
                  <a:pt x="92" y="627"/>
                  <a:pt x="0" y="757"/>
                  <a:pt x="0" y="918"/>
                </a:cubicBezTo>
                <a:cubicBezTo>
                  <a:pt x="0" y="1132"/>
                  <a:pt x="169" y="1300"/>
                  <a:pt x="383" y="1300"/>
                </a:cubicBezTo>
                <a:cubicBezTo>
                  <a:pt x="1683" y="1300"/>
                  <a:pt x="1683" y="1300"/>
                  <a:pt x="1683" y="1300"/>
                </a:cubicBezTo>
                <a:cubicBezTo>
                  <a:pt x="1897" y="1300"/>
                  <a:pt x="2066" y="1132"/>
                  <a:pt x="2066" y="918"/>
                </a:cubicBezTo>
                <a:cubicBezTo>
                  <a:pt x="2066" y="757"/>
                  <a:pt x="1974" y="627"/>
                  <a:pt x="1837" y="566"/>
                </a:cubicBezTo>
                <a:close/>
                <a:moveTo>
                  <a:pt x="1684" y="1224"/>
                </a:moveTo>
                <a:cubicBezTo>
                  <a:pt x="383" y="1224"/>
                  <a:pt x="383" y="1224"/>
                  <a:pt x="383" y="1224"/>
                </a:cubicBezTo>
                <a:cubicBezTo>
                  <a:pt x="215" y="1224"/>
                  <a:pt x="77" y="1086"/>
                  <a:pt x="77" y="918"/>
                </a:cubicBezTo>
                <a:cubicBezTo>
                  <a:pt x="77" y="773"/>
                  <a:pt x="177" y="650"/>
                  <a:pt x="314" y="619"/>
                </a:cubicBezTo>
                <a:cubicBezTo>
                  <a:pt x="307" y="589"/>
                  <a:pt x="307" y="566"/>
                  <a:pt x="307" y="535"/>
                </a:cubicBezTo>
                <a:cubicBezTo>
                  <a:pt x="307" y="283"/>
                  <a:pt x="513" y="76"/>
                  <a:pt x="766" y="76"/>
                </a:cubicBezTo>
                <a:cubicBezTo>
                  <a:pt x="942" y="76"/>
                  <a:pt x="1102" y="176"/>
                  <a:pt x="1179" y="329"/>
                </a:cubicBezTo>
                <a:cubicBezTo>
                  <a:pt x="1240" y="267"/>
                  <a:pt x="1324" y="229"/>
                  <a:pt x="1416" y="229"/>
                </a:cubicBezTo>
                <a:cubicBezTo>
                  <a:pt x="1608" y="229"/>
                  <a:pt x="1761" y="382"/>
                  <a:pt x="1761" y="573"/>
                </a:cubicBezTo>
                <a:cubicBezTo>
                  <a:pt x="1761" y="589"/>
                  <a:pt x="1761" y="604"/>
                  <a:pt x="1761" y="619"/>
                </a:cubicBezTo>
                <a:cubicBezTo>
                  <a:pt x="1891" y="650"/>
                  <a:pt x="1990" y="772"/>
                  <a:pt x="1990" y="918"/>
                </a:cubicBezTo>
                <a:cubicBezTo>
                  <a:pt x="1990" y="1086"/>
                  <a:pt x="1852" y="1224"/>
                  <a:pt x="1684" y="12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49145" y="3555333"/>
            <a:ext cx="693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21432" y="4431487"/>
            <a:ext cx="3495035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magnam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aliquam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quaerat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enim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ad minima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veniam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nostrum amok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exercitationem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ullam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corporis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suscipit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laboriosam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nisi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aliquid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ex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commodi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consequatur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7220153" y="3630391"/>
            <a:ext cx="77437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8" name="Right Arrow 67"/>
          <p:cNvSpPr/>
          <p:nvPr/>
        </p:nvSpPr>
        <p:spPr>
          <a:xfrm rot="10800000">
            <a:off x="4159622" y="3630391"/>
            <a:ext cx="77437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51493" y="3741058"/>
            <a:ext cx="523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16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595888" y="3741056"/>
            <a:ext cx="523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16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61" grpId="0" animBg="1"/>
      <p:bldP spid="62" grpId="0"/>
      <p:bldP spid="66" grpId="0"/>
      <p:bldP spid="67" grpId="0" animBg="1"/>
      <p:bldP spid="68" grpId="0" animBg="1"/>
      <p:bldP spid="69" grpId="0"/>
      <p:bldP spid="7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Results You Have 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4C0595-302B-4469-AA27-1C6E383F2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E1ACA754-D1E6-4BEB-8635-A3FCCC721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4" name="Freeform 1614"/>
          <p:cNvSpPr>
            <a:spLocks noEditPoints="1"/>
          </p:cNvSpPr>
          <p:nvPr/>
        </p:nvSpPr>
        <p:spPr bwMode="auto">
          <a:xfrm rot="19773162">
            <a:off x="5050930" y="2361477"/>
            <a:ext cx="1228778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5" name="Freeform 1614"/>
          <p:cNvSpPr>
            <a:spLocks noEditPoints="1"/>
          </p:cNvSpPr>
          <p:nvPr/>
        </p:nvSpPr>
        <p:spPr bwMode="auto">
          <a:xfrm rot="3564105">
            <a:off x="6131277" y="2653314"/>
            <a:ext cx="1228780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6" name="Freeform 1614"/>
          <p:cNvSpPr>
            <a:spLocks noEditPoints="1"/>
          </p:cNvSpPr>
          <p:nvPr/>
        </p:nvSpPr>
        <p:spPr bwMode="auto">
          <a:xfrm rot="14380932">
            <a:off x="4763699" y="3459276"/>
            <a:ext cx="1228780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Freeform 1614"/>
          <p:cNvSpPr>
            <a:spLocks noEditPoints="1"/>
          </p:cNvSpPr>
          <p:nvPr/>
        </p:nvSpPr>
        <p:spPr bwMode="auto">
          <a:xfrm rot="8948659">
            <a:off x="5852263" y="3741709"/>
            <a:ext cx="1228778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87975" y="2218461"/>
            <a:ext cx="2411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Premium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Services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98543" y="3920410"/>
            <a:ext cx="2057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 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Definition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07316" y="2425963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07316" y="4137781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50226" y="2218461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Global 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Solutions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60786" y="3920410"/>
            <a:ext cx="2408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Affiliate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Programs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0254" y="2425963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254" y="4137781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626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37" grpId="0"/>
      <p:bldP spid="39" grpId="0"/>
      <p:bldP spid="40" grpId="0"/>
      <p:bldP spid="41" grpId="0"/>
      <p:bldP spid="42" grpId="0"/>
      <p:bldP spid="4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 Responsive Balance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5A84938-F9C2-4FE1-9BA4-BD4357680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009CB0E7-8265-445F-8562-C4C72C45A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" name="Teardrop 2"/>
          <p:cNvSpPr/>
          <p:nvPr/>
        </p:nvSpPr>
        <p:spPr>
          <a:xfrm rot="16200000">
            <a:off x="3148287" y="2047800"/>
            <a:ext cx="1400350" cy="140035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6" name="Teardrop 25"/>
          <p:cNvSpPr/>
          <p:nvPr/>
        </p:nvSpPr>
        <p:spPr>
          <a:xfrm rot="10800000">
            <a:off x="4628288" y="2047800"/>
            <a:ext cx="1400350" cy="140035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Teardrop 26"/>
          <p:cNvSpPr/>
          <p:nvPr/>
        </p:nvSpPr>
        <p:spPr>
          <a:xfrm rot="16200000">
            <a:off x="6109260" y="2047800"/>
            <a:ext cx="1400350" cy="1400350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8" name="Teardrop 27"/>
          <p:cNvSpPr/>
          <p:nvPr/>
        </p:nvSpPr>
        <p:spPr>
          <a:xfrm rot="10800000">
            <a:off x="7589259" y="2047800"/>
            <a:ext cx="1400350" cy="14003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Freeform 1666"/>
          <p:cNvSpPr>
            <a:spLocks noEditPoints="1"/>
          </p:cNvSpPr>
          <p:nvPr/>
        </p:nvSpPr>
        <p:spPr bwMode="auto">
          <a:xfrm>
            <a:off x="3594428" y="2476985"/>
            <a:ext cx="508072" cy="493552"/>
          </a:xfrm>
          <a:custGeom>
            <a:avLst/>
            <a:gdLst>
              <a:gd name="T0" fmla="*/ 42 w 103"/>
              <a:gd name="T1" fmla="*/ 82 h 103"/>
              <a:gd name="T2" fmla="*/ 56 w 103"/>
              <a:gd name="T3" fmla="*/ 56 h 103"/>
              <a:gd name="T4" fmla="*/ 47 w 103"/>
              <a:gd name="T5" fmla="*/ 47 h 103"/>
              <a:gd name="T6" fmla="*/ 21 w 103"/>
              <a:gd name="T7" fmla="*/ 61 h 103"/>
              <a:gd name="T8" fmla="*/ 11 w 103"/>
              <a:gd name="T9" fmla="*/ 89 h 103"/>
              <a:gd name="T10" fmla="*/ 22 w 103"/>
              <a:gd name="T11" fmla="*/ 78 h 103"/>
              <a:gd name="T12" fmla="*/ 24 w 103"/>
              <a:gd name="T13" fmla="*/ 73 h 103"/>
              <a:gd name="T14" fmla="*/ 26 w 103"/>
              <a:gd name="T15" fmla="*/ 70 h 103"/>
              <a:gd name="T16" fmla="*/ 34 w 103"/>
              <a:gd name="T17" fmla="*/ 70 h 103"/>
              <a:gd name="T18" fmla="*/ 34 w 103"/>
              <a:gd name="T19" fmla="*/ 77 h 103"/>
              <a:gd name="T20" fmla="*/ 31 w 103"/>
              <a:gd name="T21" fmla="*/ 79 h 103"/>
              <a:gd name="T22" fmla="*/ 25 w 103"/>
              <a:gd name="T23" fmla="*/ 82 h 103"/>
              <a:gd name="T24" fmla="*/ 14 w 103"/>
              <a:gd name="T25" fmla="*/ 93 h 103"/>
              <a:gd name="T26" fmla="*/ 42 w 103"/>
              <a:gd name="T27" fmla="*/ 82 h 103"/>
              <a:gd name="T28" fmla="*/ 47 w 103"/>
              <a:gd name="T29" fmla="*/ 88 h 103"/>
              <a:gd name="T30" fmla="*/ 10 w 103"/>
              <a:gd name="T31" fmla="*/ 103 h 103"/>
              <a:gd name="T32" fmla="*/ 0 w 103"/>
              <a:gd name="T33" fmla="*/ 93 h 103"/>
              <a:gd name="T34" fmla="*/ 15 w 103"/>
              <a:gd name="T35" fmla="*/ 56 h 103"/>
              <a:gd name="T36" fmla="*/ 49 w 103"/>
              <a:gd name="T37" fmla="*/ 38 h 103"/>
              <a:gd name="T38" fmla="*/ 66 w 103"/>
              <a:gd name="T39" fmla="*/ 55 h 103"/>
              <a:gd name="T40" fmla="*/ 47 w 103"/>
              <a:gd name="T41" fmla="*/ 88 h 103"/>
              <a:gd name="T42" fmla="*/ 53 w 103"/>
              <a:gd name="T43" fmla="*/ 25 h 103"/>
              <a:gd name="T44" fmla="*/ 67 w 103"/>
              <a:gd name="T45" fmla="*/ 0 h 103"/>
              <a:gd name="T46" fmla="*/ 103 w 103"/>
              <a:gd name="T47" fmla="*/ 37 h 103"/>
              <a:gd name="T48" fmla="*/ 78 w 103"/>
              <a:gd name="T49" fmla="*/ 50 h 103"/>
              <a:gd name="T50" fmla="*/ 53 w 103"/>
              <a:gd name="T51" fmla="*/ 2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3" h="103">
                <a:moveTo>
                  <a:pt x="42" y="82"/>
                </a:moveTo>
                <a:cubicBezTo>
                  <a:pt x="56" y="56"/>
                  <a:pt x="56" y="56"/>
                  <a:pt x="56" y="56"/>
                </a:cubicBezTo>
                <a:cubicBezTo>
                  <a:pt x="47" y="47"/>
                  <a:pt x="47" y="47"/>
                  <a:pt x="47" y="47"/>
                </a:cubicBezTo>
                <a:cubicBezTo>
                  <a:pt x="21" y="61"/>
                  <a:pt x="21" y="61"/>
                  <a:pt x="21" y="61"/>
                </a:cubicBezTo>
                <a:cubicBezTo>
                  <a:pt x="20" y="67"/>
                  <a:pt x="16" y="79"/>
                  <a:pt x="11" y="89"/>
                </a:cubicBezTo>
                <a:cubicBezTo>
                  <a:pt x="22" y="78"/>
                  <a:pt x="22" y="78"/>
                  <a:pt x="22" y="78"/>
                </a:cubicBezTo>
                <a:cubicBezTo>
                  <a:pt x="23" y="77"/>
                  <a:pt x="24" y="75"/>
                  <a:pt x="24" y="73"/>
                </a:cubicBezTo>
                <a:cubicBezTo>
                  <a:pt x="25" y="72"/>
                  <a:pt x="25" y="71"/>
                  <a:pt x="26" y="70"/>
                </a:cubicBezTo>
                <a:cubicBezTo>
                  <a:pt x="28" y="68"/>
                  <a:pt x="32" y="68"/>
                  <a:pt x="34" y="70"/>
                </a:cubicBezTo>
                <a:cubicBezTo>
                  <a:pt x="36" y="72"/>
                  <a:pt x="36" y="75"/>
                  <a:pt x="34" y="77"/>
                </a:cubicBezTo>
                <a:cubicBezTo>
                  <a:pt x="33" y="78"/>
                  <a:pt x="32" y="79"/>
                  <a:pt x="31" y="79"/>
                </a:cubicBezTo>
                <a:cubicBezTo>
                  <a:pt x="28" y="79"/>
                  <a:pt x="26" y="80"/>
                  <a:pt x="25" y="82"/>
                </a:cubicBezTo>
                <a:cubicBezTo>
                  <a:pt x="14" y="93"/>
                  <a:pt x="14" y="93"/>
                  <a:pt x="14" y="93"/>
                </a:cubicBezTo>
                <a:cubicBezTo>
                  <a:pt x="25" y="87"/>
                  <a:pt x="37" y="84"/>
                  <a:pt x="42" y="82"/>
                </a:cubicBezTo>
                <a:close/>
                <a:moveTo>
                  <a:pt x="47" y="88"/>
                </a:moveTo>
                <a:cubicBezTo>
                  <a:pt x="47" y="88"/>
                  <a:pt x="25" y="94"/>
                  <a:pt x="10" y="103"/>
                </a:cubicBezTo>
                <a:cubicBezTo>
                  <a:pt x="0" y="93"/>
                  <a:pt x="0" y="93"/>
                  <a:pt x="0" y="93"/>
                </a:cubicBezTo>
                <a:cubicBezTo>
                  <a:pt x="9" y="79"/>
                  <a:pt x="15" y="56"/>
                  <a:pt x="15" y="56"/>
                </a:cubicBezTo>
                <a:cubicBezTo>
                  <a:pt x="49" y="38"/>
                  <a:pt x="49" y="38"/>
                  <a:pt x="49" y="38"/>
                </a:cubicBezTo>
                <a:cubicBezTo>
                  <a:pt x="66" y="55"/>
                  <a:pt x="66" y="55"/>
                  <a:pt x="66" y="55"/>
                </a:cubicBezTo>
                <a:lnTo>
                  <a:pt x="47" y="88"/>
                </a:lnTo>
                <a:close/>
                <a:moveTo>
                  <a:pt x="53" y="25"/>
                </a:moveTo>
                <a:cubicBezTo>
                  <a:pt x="53" y="25"/>
                  <a:pt x="61" y="11"/>
                  <a:pt x="67" y="0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92" y="43"/>
                  <a:pt x="78" y="50"/>
                  <a:pt x="78" y="50"/>
                </a:cubicBezTo>
                <a:lnTo>
                  <a:pt x="53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2" name="Freeform 1710"/>
          <p:cNvSpPr>
            <a:spLocks noEditPoints="1"/>
          </p:cNvSpPr>
          <p:nvPr/>
        </p:nvSpPr>
        <p:spPr bwMode="auto">
          <a:xfrm>
            <a:off x="5066154" y="2476985"/>
            <a:ext cx="420977" cy="493552"/>
          </a:xfrm>
          <a:custGeom>
            <a:avLst/>
            <a:gdLst>
              <a:gd name="T0" fmla="*/ 25 w 29"/>
              <a:gd name="T1" fmla="*/ 14 h 34"/>
              <a:gd name="T2" fmla="*/ 2 w 29"/>
              <a:gd name="T3" fmla="*/ 14 h 34"/>
              <a:gd name="T4" fmla="*/ 2 w 29"/>
              <a:gd name="T5" fmla="*/ 23 h 34"/>
              <a:gd name="T6" fmla="*/ 25 w 29"/>
              <a:gd name="T7" fmla="*/ 23 h 34"/>
              <a:gd name="T8" fmla="*/ 29 w 29"/>
              <a:gd name="T9" fmla="*/ 18 h 34"/>
              <a:gd name="T10" fmla="*/ 25 w 29"/>
              <a:gd name="T11" fmla="*/ 14 h 34"/>
              <a:gd name="T12" fmla="*/ 13 w 29"/>
              <a:gd name="T13" fmla="*/ 34 h 34"/>
              <a:gd name="T14" fmla="*/ 18 w 29"/>
              <a:gd name="T15" fmla="*/ 34 h 34"/>
              <a:gd name="T16" fmla="*/ 18 w 29"/>
              <a:gd name="T17" fmla="*/ 25 h 34"/>
              <a:gd name="T18" fmla="*/ 13 w 29"/>
              <a:gd name="T19" fmla="*/ 25 h 34"/>
              <a:gd name="T20" fmla="*/ 13 w 29"/>
              <a:gd name="T21" fmla="*/ 34 h 34"/>
              <a:gd name="T22" fmla="*/ 5 w 29"/>
              <a:gd name="T23" fmla="*/ 11 h 34"/>
              <a:gd name="T24" fmla="*/ 0 w 29"/>
              <a:gd name="T25" fmla="*/ 7 h 34"/>
              <a:gd name="T26" fmla="*/ 5 w 29"/>
              <a:gd name="T27" fmla="*/ 2 h 34"/>
              <a:gd name="T28" fmla="*/ 13 w 29"/>
              <a:gd name="T29" fmla="*/ 2 h 34"/>
              <a:gd name="T30" fmla="*/ 13 w 29"/>
              <a:gd name="T31" fmla="*/ 0 h 34"/>
              <a:gd name="T32" fmla="*/ 18 w 29"/>
              <a:gd name="T33" fmla="*/ 0 h 34"/>
              <a:gd name="T34" fmla="*/ 18 w 29"/>
              <a:gd name="T35" fmla="*/ 2 h 34"/>
              <a:gd name="T36" fmla="*/ 27 w 29"/>
              <a:gd name="T37" fmla="*/ 2 h 34"/>
              <a:gd name="T38" fmla="*/ 27 w 29"/>
              <a:gd name="T39" fmla="*/ 11 h 34"/>
              <a:gd name="T40" fmla="*/ 5 w 29"/>
              <a:gd name="T41" fmla="*/ 11 h 34"/>
              <a:gd name="T42" fmla="*/ 5 w 29"/>
              <a:gd name="T43" fmla="*/ 1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" h="34">
                <a:moveTo>
                  <a:pt x="25" y="14"/>
                </a:moveTo>
                <a:lnTo>
                  <a:pt x="2" y="14"/>
                </a:lnTo>
                <a:lnTo>
                  <a:pt x="2" y="23"/>
                </a:lnTo>
                <a:lnTo>
                  <a:pt x="25" y="23"/>
                </a:lnTo>
                <a:lnTo>
                  <a:pt x="29" y="18"/>
                </a:lnTo>
                <a:lnTo>
                  <a:pt x="25" y="14"/>
                </a:lnTo>
                <a:close/>
                <a:moveTo>
                  <a:pt x="13" y="34"/>
                </a:moveTo>
                <a:lnTo>
                  <a:pt x="18" y="34"/>
                </a:lnTo>
                <a:lnTo>
                  <a:pt x="18" y="25"/>
                </a:lnTo>
                <a:lnTo>
                  <a:pt x="13" y="25"/>
                </a:lnTo>
                <a:lnTo>
                  <a:pt x="13" y="34"/>
                </a:lnTo>
                <a:close/>
                <a:moveTo>
                  <a:pt x="5" y="11"/>
                </a:moveTo>
                <a:lnTo>
                  <a:pt x="0" y="7"/>
                </a:lnTo>
                <a:lnTo>
                  <a:pt x="5" y="2"/>
                </a:lnTo>
                <a:lnTo>
                  <a:pt x="13" y="2"/>
                </a:lnTo>
                <a:lnTo>
                  <a:pt x="13" y="0"/>
                </a:lnTo>
                <a:lnTo>
                  <a:pt x="18" y="0"/>
                </a:lnTo>
                <a:lnTo>
                  <a:pt x="18" y="2"/>
                </a:lnTo>
                <a:lnTo>
                  <a:pt x="27" y="2"/>
                </a:lnTo>
                <a:lnTo>
                  <a:pt x="27" y="11"/>
                </a:lnTo>
                <a:lnTo>
                  <a:pt x="5" y="11"/>
                </a:lnTo>
                <a:lnTo>
                  <a:pt x="5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3" name="Freeform 1754"/>
          <p:cNvSpPr>
            <a:spLocks noEditPoints="1"/>
          </p:cNvSpPr>
          <p:nvPr/>
        </p:nvSpPr>
        <p:spPr bwMode="auto">
          <a:xfrm>
            <a:off x="6554202" y="2491502"/>
            <a:ext cx="493552" cy="464521"/>
          </a:xfrm>
          <a:custGeom>
            <a:avLst/>
            <a:gdLst>
              <a:gd name="T0" fmla="*/ 66 w 103"/>
              <a:gd name="T1" fmla="*/ 86 h 96"/>
              <a:gd name="T2" fmla="*/ 77 w 103"/>
              <a:gd name="T3" fmla="*/ 96 h 96"/>
              <a:gd name="T4" fmla="*/ 27 w 103"/>
              <a:gd name="T5" fmla="*/ 96 h 96"/>
              <a:gd name="T6" fmla="*/ 37 w 103"/>
              <a:gd name="T7" fmla="*/ 86 h 96"/>
              <a:gd name="T8" fmla="*/ 66 w 103"/>
              <a:gd name="T9" fmla="*/ 86 h 96"/>
              <a:gd name="T10" fmla="*/ 92 w 103"/>
              <a:gd name="T11" fmla="*/ 68 h 96"/>
              <a:gd name="T12" fmla="*/ 12 w 103"/>
              <a:gd name="T13" fmla="*/ 68 h 96"/>
              <a:gd name="T14" fmla="*/ 12 w 103"/>
              <a:gd name="T15" fmla="*/ 11 h 96"/>
              <a:gd name="T16" fmla="*/ 92 w 103"/>
              <a:gd name="T17" fmla="*/ 11 h 96"/>
              <a:gd name="T18" fmla="*/ 92 w 103"/>
              <a:gd name="T19" fmla="*/ 68 h 96"/>
              <a:gd name="T20" fmla="*/ 0 w 103"/>
              <a:gd name="T21" fmla="*/ 0 h 96"/>
              <a:gd name="T22" fmla="*/ 0 w 103"/>
              <a:gd name="T23" fmla="*/ 79 h 96"/>
              <a:gd name="T24" fmla="*/ 103 w 103"/>
              <a:gd name="T25" fmla="*/ 79 h 96"/>
              <a:gd name="T26" fmla="*/ 103 w 103"/>
              <a:gd name="T27" fmla="*/ 0 h 96"/>
              <a:gd name="T28" fmla="*/ 0 w 103"/>
              <a:gd name="T29" fmla="*/ 0 h 96"/>
              <a:gd name="T30" fmla="*/ 80 w 103"/>
              <a:gd name="T31" fmla="*/ 51 h 96"/>
              <a:gd name="T32" fmla="*/ 65 w 103"/>
              <a:gd name="T33" fmla="*/ 51 h 96"/>
              <a:gd name="T34" fmla="*/ 65 w 103"/>
              <a:gd name="T35" fmla="*/ 46 h 96"/>
              <a:gd name="T36" fmla="*/ 80 w 103"/>
              <a:gd name="T37" fmla="*/ 46 h 96"/>
              <a:gd name="T38" fmla="*/ 80 w 103"/>
              <a:gd name="T39" fmla="*/ 51 h 96"/>
              <a:gd name="T40" fmla="*/ 73 w 103"/>
              <a:gd name="T41" fmla="*/ 29 h 96"/>
              <a:gd name="T42" fmla="*/ 67 w 103"/>
              <a:gd name="T43" fmla="*/ 35 h 96"/>
              <a:gd name="T44" fmla="*/ 73 w 103"/>
              <a:gd name="T45" fmla="*/ 41 h 96"/>
              <a:gd name="T46" fmla="*/ 79 w 103"/>
              <a:gd name="T47" fmla="*/ 35 h 96"/>
              <a:gd name="T48" fmla="*/ 73 w 103"/>
              <a:gd name="T49" fmla="*/ 29 h 96"/>
              <a:gd name="T50" fmla="*/ 59 w 103"/>
              <a:gd name="T51" fmla="*/ 51 h 96"/>
              <a:gd name="T52" fmla="*/ 44 w 103"/>
              <a:gd name="T53" fmla="*/ 51 h 96"/>
              <a:gd name="T54" fmla="*/ 44 w 103"/>
              <a:gd name="T55" fmla="*/ 46 h 96"/>
              <a:gd name="T56" fmla="*/ 59 w 103"/>
              <a:gd name="T57" fmla="*/ 46 h 96"/>
              <a:gd name="T58" fmla="*/ 59 w 103"/>
              <a:gd name="T59" fmla="*/ 51 h 96"/>
              <a:gd name="T60" fmla="*/ 52 w 103"/>
              <a:gd name="T61" fmla="*/ 29 h 96"/>
              <a:gd name="T62" fmla="*/ 45 w 103"/>
              <a:gd name="T63" fmla="*/ 35 h 96"/>
              <a:gd name="T64" fmla="*/ 52 w 103"/>
              <a:gd name="T65" fmla="*/ 41 h 96"/>
              <a:gd name="T66" fmla="*/ 58 w 103"/>
              <a:gd name="T67" fmla="*/ 35 h 96"/>
              <a:gd name="T68" fmla="*/ 52 w 103"/>
              <a:gd name="T69" fmla="*/ 29 h 96"/>
              <a:gd name="T70" fmla="*/ 38 w 103"/>
              <a:gd name="T71" fmla="*/ 46 h 96"/>
              <a:gd name="T72" fmla="*/ 23 w 103"/>
              <a:gd name="T73" fmla="*/ 46 h 96"/>
              <a:gd name="T74" fmla="*/ 23 w 103"/>
              <a:gd name="T75" fmla="*/ 51 h 96"/>
              <a:gd name="T76" fmla="*/ 38 w 103"/>
              <a:gd name="T77" fmla="*/ 51 h 96"/>
              <a:gd name="T78" fmla="*/ 38 w 103"/>
              <a:gd name="T79" fmla="*/ 46 h 96"/>
              <a:gd name="T80" fmla="*/ 37 w 103"/>
              <a:gd name="T81" fmla="*/ 35 h 96"/>
              <a:gd name="T82" fmla="*/ 30 w 103"/>
              <a:gd name="T83" fmla="*/ 41 h 96"/>
              <a:gd name="T84" fmla="*/ 24 w 103"/>
              <a:gd name="T85" fmla="*/ 35 h 96"/>
              <a:gd name="T86" fmla="*/ 30 w 103"/>
              <a:gd name="T87" fmla="*/ 29 h 96"/>
              <a:gd name="T88" fmla="*/ 37 w 103"/>
              <a:gd name="T8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" h="96">
                <a:moveTo>
                  <a:pt x="66" y="86"/>
                </a:moveTo>
                <a:cubicBezTo>
                  <a:pt x="77" y="96"/>
                  <a:pt x="77" y="96"/>
                  <a:pt x="77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37" y="86"/>
                  <a:pt x="37" y="86"/>
                  <a:pt x="37" y="86"/>
                </a:cubicBezTo>
                <a:lnTo>
                  <a:pt x="66" y="86"/>
                </a:lnTo>
                <a:close/>
                <a:moveTo>
                  <a:pt x="92" y="68"/>
                </a:moveTo>
                <a:cubicBezTo>
                  <a:pt x="12" y="68"/>
                  <a:pt x="12" y="68"/>
                  <a:pt x="12" y="68"/>
                </a:cubicBezTo>
                <a:cubicBezTo>
                  <a:pt x="12" y="11"/>
                  <a:pt x="12" y="11"/>
                  <a:pt x="12" y="11"/>
                </a:cubicBezTo>
                <a:cubicBezTo>
                  <a:pt x="92" y="11"/>
                  <a:pt x="92" y="11"/>
                  <a:pt x="92" y="11"/>
                </a:cubicBezTo>
                <a:lnTo>
                  <a:pt x="92" y="68"/>
                </a:lnTo>
                <a:close/>
                <a:moveTo>
                  <a:pt x="0" y="0"/>
                </a:moveTo>
                <a:cubicBezTo>
                  <a:pt x="0" y="79"/>
                  <a:pt x="0" y="79"/>
                  <a:pt x="0" y="79"/>
                </a:cubicBezTo>
                <a:cubicBezTo>
                  <a:pt x="103" y="79"/>
                  <a:pt x="103" y="79"/>
                  <a:pt x="103" y="79"/>
                </a:cubicBezTo>
                <a:cubicBezTo>
                  <a:pt x="103" y="0"/>
                  <a:pt x="103" y="0"/>
                  <a:pt x="103" y="0"/>
                </a:cubicBezTo>
                <a:lnTo>
                  <a:pt x="0" y="0"/>
                </a:lnTo>
                <a:close/>
                <a:moveTo>
                  <a:pt x="80" y="51"/>
                </a:moveTo>
                <a:cubicBezTo>
                  <a:pt x="65" y="51"/>
                  <a:pt x="65" y="51"/>
                  <a:pt x="65" y="51"/>
                </a:cubicBezTo>
                <a:cubicBezTo>
                  <a:pt x="65" y="46"/>
                  <a:pt x="65" y="46"/>
                  <a:pt x="65" y="46"/>
                </a:cubicBezTo>
                <a:cubicBezTo>
                  <a:pt x="80" y="46"/>
                  <a:pt x="80" y="46"/>
                  <a:pt x="80" y="46"/>
                </a:cubicBezTo>
                <a:lnTo>
                  <a:pt x="80" y="51"/>
                </a:lnTo>
                <a:close/>
                <a:moveTo>
                  <a:pt x="73" y="29"/>
                </a:moveTo>
                <a:cubicBezTo>
                  <a:pt x="70" y="29"/>
                  <a:pt x="67" y="31"/>
                  <a:pt x="67" y="35"/>
                </a:cubicBezTo>
                <a:cubicBezTo>
                  <a:pt x="67" y="38"/>
                  <a:pt x="70" y="41"/>
                  <a:pt x="73" y="41"/>
                </a:cubicBezTo>
                <a:cubicBezTo>
                  <a:pt x="76" y="41"/>
                  <a:pt x="79" y="38"/>
                  <a:pt x="79" y="35"/>
                </a:cubicBezTo>
                <a:cubicBezTo>
                  <a:pt x="79" y="31"/>
                  <a:pt x="76" y="29"/>
                  <a:pt x="73" y="29"/>
                </a:cubicBezTo>
                <a:close/>
                <a:moveTo>
                  <a:pt x="59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46"/>
                  <a:pt x="44" y="46"/>
                  <a:pt x="44" y="46"/>
                </a:cubicBezTo>
                <a:cubicBezTo>
                  <a:pt x="59" y="46"/>
                  <a:pt x="59" y="46"/>
                  <a:pt x="59" y="46"/>
                </a:cubicBezTo>
                <a:lnTo>
                  <a:pt x="59" y="51"/>
                </a:lnTo>
                <a:close/>
                <a:moveTo>
                  <a:pt x="52" y="29"/>
                </a:moveTo>
                <a:cubicBezTo>
                  <a:pt x="48" y="29"/>
                  <a:pt x="45" y="31"/>
                  <a:pt x="45" y="35"/>
                </a:cubicBezTo>
                <a:cubicBezTo>
                  <a:pt x="45" y="38"/>
                  <a:pt x="48" y="41"/>
                  <a:pt x="52" y="41"/>
                </a:cubicBezTo>
                <a:cubicBezTo>
                  <a:pt x="55" y="41"/>
                  <a:pt x="58" y="38"/>
                  <a:pt x="58" y="35"/>
                </a:cubicBezTo>
                <a:cubicBezTo>
                  <a:pt x="58" y="31"/>
                  <a:pt x="55" y="29"/>
                  <a:pt x="52" y="29"/>
                </a:cubicBezTo>
                <a:close/>
                <a:moveTo>
                  <a:pt x="38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23" y="51"/>
                  <a:pt x="23" y="51"/>
                  <a:pt x="23" y="51"/>
                </a:cubicBezTo>
                <a:cubicBezTo>
                  <a:pt x="38" y="51"/>
                  <a:pt x="38" y="51"/>
                  <a:pt x="38" y="51"/>
                </a:cubicBezTo>
                <a:lnTo>
                  <a:pt x="38" y="46"/>
                </a:lnTo>
                <a:close/>
                <a:moveTo>
                  <a:pt x="37" y="35"/>
                </a:moveTo>
                <a:cubicBezTo>
                  <a:pt x="37" y="38"/>
                  <a:pt x="34" y="41"/>
                  <a:pt x="30" y="41"/>
                </a:cubicBezTo>
                <a:cubicBezTo>
                  <a:pt x="27" y="41"/>
                  <a:pt x="24" y="38"/>
                  <a:pt x="24" y="35"/>
                </a:cubicBezTo>
                <a:cubicBezTo>
                  <a:pt x="24" y="31"/>
                  <a:pt x="27" y="29"/>
                  <a:pt x="30" y="29"/>
                </a:cubicBezTo>
                <a:cubicBezTo>
                  <a:pt x="34" y="29"/>
                  <a:pt x="37" y="31"/>
                  <a:pt x="37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4" name="Freeform 1798"/>
          <p:cNvSpPr>
            <a:spLocks/>
          </p:cNvSpPr>
          <p:nvPr/>
        </p:nvSpPr>
        <p:spPr bwMode="auto">
          <a:xfrm>
            <a:off x="8019682" y="2542305"/>
            <a:ext cx="508072" cy="362912"/>
          </a:xfrm>
          <a:custGeom>
            <a:avLst/>
            <a:gdLst>
              <a:gd name="T0" fmla="*/ 89 w 103"/>
              <a:gd name="T1" fmla="*/ 35 h 74"/>
              <a:gd name="T2" fmla="*/ 39 w 103"/>
              <a:gd name="T3" fmla="*/ 23 h 74"/>
              <a:gd name="T4" fmla="*/ 18 w 103"/>
              <a:gd name="T5" fmla="*/ 34 h 74"/>
              <a:gd name="T6" fmla="*/ 0 w 103"/>
              <a:gd name="T7" fmla="*/ 54 h 74"/>
              <a:gd name="T8" fmla="*/ 20 w 103"/>
              <a:gd name="T9" fmla="*/ 74 h 74"/>
              <a:gd name="T10" fmla="*/ 69 w 103"/>
              <a:gd name="T11" fmla="*/ 74 h 74"/>
              <a:gd name="T12" fmla="*/ 61 w 103"/>
              <a:gd name="T13" fmla="*/ 66 h 74"/>
              <a:gd name="T14" fmla="*/ 54 w 103"/>
              <a:gd name="T15" fmla="*/ 63 h 74"/>
              <a:gd name="T16" fmla="*/ 43 w 103"/>
              <a:gd name="T17" fmla="*/ 59 h 74"/>
              <a:gd name="T18" fmla="*/ 39 w 103"/>
              <a:gd name="T19" fmla="*/ 43 h 74"/>
              <a:gd name="T20" fmla="*/ 49 w 103"/>
              <a:gd name="T21" fmla="*/ 53 h 74"/>
              <a:gd name="T22" fmla="*/ 58 w 103"/>
              <a:gd name="T23" fmla="*/ 43 h 74"/>
              <a:gd name="T24" fmla="*/ 48 w 103"/>
              <a:gd name="T25" fmla="*/ 33 h 74"/>
              <a:gd name="T26" fmla="*/ 64 w 103"/>
              <a:gd name="T27" fmla="*/ 37 h 74"/>
              <a:gd name="T28" fmla="*/ 69 w 103"/>
              <a:gd name="T29" fmla="*/ 48 h 74"/>
              <a:gd name="T30" fmla="*/ 72 w 103"/>
              <a:gd name="T31" fmla="*/ 56 h 74"/>
              <a:gd name="T32" fmla="*/ 89 w 103"/>
              <a:gd name="T33" fmla="*/ 73 h 74"/>
              <a:gd name="T34" fmla="*/ 103 w 103"/>
              <a:gd name="T35" fmla="*/ 54 h 74"/>
              <a:gd name="T36" fmla="*/ 89 w 103"/>
              <a:gd name="T37" fmla="*/ 3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3" h="74">
                <a:moveTo>
                  <a:pt x="89" y="35"/>
                </a:moveTo>
                <a:cubicBezTo>
                  <a:pt x="87" y="9"/>
                  <a:pt x="53" y="0"/>
                  <a:pt x="39" y="23"/>
                </a:cubicBezTo>
                <a:cubicBezTo>
                  <a:pt x="30" y="17"/>
                  <a:pt x="19" y="23"/>
                  <a:pt x="18" y="34"/>
                </a:cubicBezTo>
                <a:cubicBezTo>
                  <a:pt x="8" y="35"/>
                  <a:pt x="0" y="44"/>
                  <a:pt x="0" y="54"/>
                </a:cubicBezTo>
                <a:cubicBezTo>
                  <a:pt x="0" y="65"/>
                  <a:pt x="9" y="74"/>
                  <a:pt x="20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1" y="66"/>
                  <a:pt x="61" y="66"/>
                  <a:pt x="61" y="66"/>
                </a:cubicBezTo>
                <a:cubicBezTo>
                  <a:pt x="59" y="64"/>
                  <a:pt x="57" y="63"/>
                  <a:pt x="54" y="63"/>
                </a:cubicBezTo>
                <a:cubicBezTo>
                  <a:pt x="50" y="63"/>
                  <a:pt x="46" y="62"/>
                  <a:pt x="43" y="59"/>
                </a:cubicBezTo>
                <a:cubicBezTo>
                  <a:pt x="38" y="54"/>
                  <a:pt x="37" y="48"/>
                  <a:pt x="39" y="43"/>
                </a:cubicBezTo>
                <a:cubicBezTo>
                  <a:pt x="49" y="53"/>
                  <a:pt x="49" y="53"/>
                  <a:pt x="49" y="53"/>
                </a:cubicBezTo>
                <a:cubicBezTo>
                  <a:pt x="52" y="53"/>
                  <a:pt x="58" y="47"/>
                  <a:pt x="58" y="43"/>
                </a:cubicBezTo>
                <a:cubicBezTo>
                  <a:pt x="48" y="33"/>
                  <a:pt x="48" y="33"/>
                  <a:pt x="48" y="33"/>
                </a:cubicBezTo>
                <a:cubicBezTo>
                  <a:pt x="54" y="31"/>
                  <a:pt x="60" y="33"/>
                  <a:pt x="64" y="37"/>
                </a:cubicBezTo>
                <a:cubicBezTo>
                  <a:pt x="67" y="40"/>
                  <a:pt x="69" y="44"/>
                  <a:pt x="69" y="48"/>
                </a:cubicBezTo>
                <a:cubicBezTo>
                  <a:pt x="69" y="51"/>
                  <a:pt x="70" y="54"/>
                  <a:pt x="72" y="56"/>
                </a:cubicBezTo>
                <a:cubicBezTo>
                  <a:pt x="89" y="73"/>
                  <a:pt x="89" y="73"/>
                  <a:pt x="89" y="73"/>
                </a:cubicBezTo>
                <a:cubicBezTo>
                  <a:pt x="97" y="71"/>
                  <a:pt x="103" y="63"/>
                  <a:pt x="103" y="54"/>
                </a:cubicBezTo>
                <a:cubicBezTo>
                  <a:pt x="103" y="45"/>
                  <a:pt x="98" y="37"/>
                  <a:pt x="89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16155" y="4152301"/>
            <a:ext cx="6094247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molestias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excepturi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occaecat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Cupiditate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 provident,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similique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culpa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officia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deserunt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mollitia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animi, id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fuga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id quod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maxime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placeat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facere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possimus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98973" y="3573993"/>
            <a:ext cx="2848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Restore</a:t>
            </a:r>
            <a:r>
              <a:rPr lang="en-US" sz="3200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Balance</a:t>
            </a:r>
            <a:endParaRPr lang="bg-BG" sz="3200"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74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/>
      <p:bldP spid="4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Titel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D34766-1124-446E-A59C-BD0CABF5A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394868B0-F814-457E-993E-974FE9466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1019" y="2027901"/>
            <a:ext cx="1917290" cy="1917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1754" y="2158635"/>
            <a:ext cx="1655821" cy="1655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49154" y="2027901"/>
            <a:ext cx="1917290" cy="1917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79888" y="2158635"/>
            <a:ext cx="1655821" cy="165582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6931741" y="2027901"/>
            <a:ext cx="2224057" cy="191729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7171974" y="2293991"/>
            <a:ext cx="1743588" cy="150309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70490" y="1665289"/>
            <a:ext cx="118349" cy="2610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50601" y="1665288"/>
            <a:ext cx="118349" cy="2610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08001" y="2486921"/>
            <a:ext cx="118349" cy="1822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82985" y="4309332"/>
            <a:ext cx="1493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</a:t>
            </a: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Languages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60977" y="4309332"/>
            <a:ext cx="893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Zoom</a:t>
            </a:r>
            <a:endParaRPr lang="en-US" sz="240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Skills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59852" y="4309332"/>
            <a:ext cx="814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Goes</a:t>
            </a:r>
            <a:endParaRPr lang="en-US" sz="240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4" grpId="0" animBg="1"/>
      <p:bldP spid="19" grpId="0" animBg="1"/>
      <p:bldP spid="7" grpId="0" animBg="1"/>
      <p:bldP spid="21" grpId="0" animBg="1"/>
      <p:bldP spid="22" grpId="0" animBg="1"/>
      <p:bldP spid="23" grpId="0" animBg="1"/>
      <p:bldP spid="24" grpId="0" animBg="1"/>
      <p:bldP spid="36" grpId="0"/>
      <p:bldP spid="37" grpId="0"/>
      <p:bldP spid="3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Vergleiche oder Kombination 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Theorie und Praxis</a:t>
            </a:r>
            <a:endParaRPr lang="bg-BG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FB7DDA1D-E02D-4D46-92FF-3DFDCC54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46" name="Teardrop 45"/>
          <p:cNvSpPr/>
          <p:nvPr/>
        </p:nvSpPr>
        <p:spPr>
          <a:xfrm rot="2700000">
            <a:off x="6897493" y="3928096"/>
            <a:ext cx="1400350" cy="1400349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7" name="Teardrop 46"/>
          <p:cNvSpPr/>
          <p:nvPr/>
        </p:nvSpPr>
        <p:spPr>
          <a:xfrm rot="2700000">
            <a:off x="6972985" y="4003589"/>
            <a:ext cx="1249362" cy="1249361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8" name="Teardrop 47"/>
          <p:cNvSpPr/>
          <p:nvPr/>
        </p:nvSpPr>
        <p:spPr>
          <a:xfrm rot="13500000">
            <a:off x="7780922" y="3928096"/>
            <a:ext cx="1400350" cy="140034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9" name="Teardrop 48"/>
          <p:cNvSpPr/>
          <p:nvPr/>
        </p:nvSpPr>
        <p:spPr>
          <a:xfrm rot="13500000">
            <a:off x="7898729" y="3928096"/>
            <a:ext cx="1400350" cy="1400349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3" name="Teardrop 32"/>
          <p:cNvSpPr/>
          <p:nvPr/>
        </p:nvSpPr>
        <p:spPr>
          <a:xfrm rot="13500000">
            <a:off x="3834092" y="3928096"/>
            <a:ext cx="1400350" cy="1400349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6" name="Teardrop 35"/>
          <p:cNvSpPr/>
          <p:nvPr/>
        </p:nvSpPr>
        <p:spPr>
          <a:xfrm rot="13500000">
            <a:off x="3909588" y="4003591"/>
            <a:ext cx="1249362" cy="1249361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8" name="Teardrop 37"/>
          <p:cNvSpPr/>
          <p:nvPr/>
        </p:nvSpPr>
        <p:spPr>
          <a:xfrm rot="2700000">
            <a:off x="2950663" y="3928096"/>
            <a:ext cx="1400350" cy="140034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3" name="Teardrop 42"/>
          <p:cNvSpPr/>
          <p:nvPr/>
        </p:nvSpPr>
        <p:spPr>
          <a:xfrm rot="2700000">
            <a:off x="2832856" y="3928096"/>
            <a:ext cx="1400350" cy="140034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62" name="Freeform 1793"/>
          <p:cNvSpPr>
            <a:spLocks/>
          </p:cNvSpPr>
          <p:nvPr/>
        </p:nvSpPr>
        <p:spPr bwMode="auto">
          <a:xfrm>
            <a:off x="5420458" y="4411710"/>
            <a:ext cx="1267072" cy="484478"/>
          </a:xfrm>
          <a:custGeom>
            <a:avLst/>
            <a:gdLst>
              <a:gd name="T0" fmla="*/ 94 w 103"/>
              <a:gd name="T1" fmla="*/ 19 h 39"/>
              <a:gd name="T2" fmla="*/ 88 w 103"/>
              <a:gd name="T3" fmla="*/ 10 h 39"/>
              <a:gd name="T4" fmla="*/ 81 w 103"/>
              <a:gd name="T5" fmla="*/ 0 h 39"/>
              <a:gd name="T6" fmla="*/ 70 w 103"/>
              <a:gd name="T7" fmla="*/ 32 h 39"/>
              <a:gd name="T8" fmla="*/ 69 w 103"/>
              <a:gd name="T9" fmla="*/ 32 h 39"/>
              <a:gd name="T10" fmla="*/ 58 w 103"/>
              <a:gd name="T11" fmla="*/ 0 h 39"/>
              <a:gd name="T12" fmla="*/ 46 w 103"/>
              <a:gd name="T13" fmla="*/ 32 h 39"/>
              <a:gd name="T14" fmla="*/ 45 w 103"/>
              <a:gd name="T15" fmla="*/ 32 h 39"/>
              <a:gd name="T16" fmla="*/ 34 w 103"/>
              <a:gd name="T17" fmla="*/ 0 h 39"/>
              <a:gd name="T18" fmla="*/ 23 w 103"/>
              <a:gd name="T19" fmla="*/ 32 h 39"/>
              <a:gd name="T20" fmla="*/ 22 w 103"/>
              <a:gd name="T21" fmla="*/ 32 h 39"/>
              <a:gd name="T22" fmla="*/ 11 w 103"/>
              <a:gd name="T23" fmla="*/ 14 h 39"/>
              <a:gd name="T24" fmla="*/ 0 w 103"/>
              <a:gd name="T25" fmla="*/ 14 h 39"/>
              <a:gd name="T26" fmla="*/ 0 w 103"/>
              <a:gd name="T27" fmla="*/ 19 h 39"/>
              <a:gd name="T28" fmla="*/ 9 w 103"/>
              <a:gd name="T29" fmla="*/ 19 h 39"/>
              <a:gd name="T30" fmla="*/ 12 w 103"/>
              <a:gd name="T31" fmla="*/ 21 h 39"/>
              <a:gd name="T32" fmla="*/ 22 w 103"/>
              <a:gd name="T33" fmla="*/ 39 h 39"/>
              <a:gd name="T34" fmla="*/ 33 w 103"/>
              <a:gd name="T35" fmla="*/ 7 h 39"/>
              <a:gd name="T36" fmla="*/ 34 w 103"/>
              <a:gd name="T37" fmla="*/ 7 h 39"/>
              <a:gd name="T38" fmla="*/ 46 w 103"/>
              <a:gd name="T39" fmla="*/ 39 h 39"/>
              <a:gd name="T40" fmla="*/ 57 w 103"/>
              <a:gd name="T41" fmla="*/ 7 h 39"/>
              <a:gd name="T42" fmla="*/ 58 w 103"/>
              <a:gd name="T43" fmla="*/ 7 h 39"/>
              <a:gd name="T44" fmla="*/ 69 w 103"/>
              <a:gd name="T45" fmla="*/ 39 h 39"/>
              <a:gd name="T46" fmla="*/ 81 w 103"/>
              <a:gd name="T47" fmla="*/ 7 h 39"/>
              <a:gd name="T48" fmla="*/ 82 w 103"/>
              <a:gd name="T49" fmla="*/ 7 h 39"/>
              <a:gd name="T50" fmla="*/ 93 w 103"/>
              <a:gd name="T51" fmla="*/ 24 h 39"/>
              <a:gd name="T52" fmla="*/ 103 w 103"/>
              <a:gd name="T53" fmla="*/ 24 h 39"/>
              <a:gd name="T54" fmla="*/ 103 w 103"/>
              <a:gd name="T55" fmla="*/ 19 h 39"/>
              <a:gd name="T56" fmla="*/ 94 w 103"/>
              <a:gd name="T57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" h="39">
                <a:moveTo>
                  <a:pt x="94" y="19"/>
                </a:moveTo>
                <a:cubicBezTo>
                  <a:pt x="91" y="19"/>
                  <a:pt x="89" y="13"/>
                  <a:pt x="88" y="10"/>
                </a:cubicBezTo>
                <a:cubicBezTo>
                  <a:pt x="87" y="6"/>
                  <a:pt x="85" y="0"/>
                  <a:pt x="81" y="0"/>
                </a:cubicBezTo>
                <a:cubicBezTo>
                  <a:pt x="73" y="0"/>
                  <a:pt x="74" y="22"/>
                  <a:pt x="70" y="32"/>
                </a:cubicBezTo>
                <a:cubicBezTo>
                  <a:pt x="70" y="33"/>
                  <a:pt x="69" y="33"/>
                  <a:pt x="69" y="32"/>
                </a:cubicBezTo>
                <a:cubicBezTo>
                  <a:pt x="65" y="22"/>
                  <a:pt x="66" y="0"/>
                  <a:pt x="58" y="0"/>
                </a:cubicBezTo>
                <a:cubicBezTo>
                  <a:pt x="50" y="0"/>
                  <a:pt x="50" y="21"/>
                  <a:pt x="46" y="32"/>
                </a:cubicBezTo>
                <a:cubicBezTo>
                  <a:pt x="46" y="32"/>
                  <a:pt x="45" y="32"/>
                  <a:pt x="45" y="32"/>
                </a:cubicBezTo>
                <a:cubicBezTo>
                  <a:pt x="41" y="21"/>
                  <a:pt x="42" y="0"/>
                  <a:pt x="34" y="0"/>
                </a:cubicBezTo>
                <a:cubicBezTo>
                  <a:pt x="26" y="0"/>
                  <a:pt x="27" y="22"/>
                  <a:pt x="23" y="32"/>
                </a:cubicBezTo>
                <a:cubicBezTo>
                  <a:pt x="23" y="33"/>
                  <a:pt x="22" y="33"/>
                  <a:pt x="22" y="32"/>
                </a:cubicBezTo>
                <a:cubicBezTo>
                  <a:pt x="19" y="26"/>
                  <a:pt x="18" y="14"/>
                  <a:pt x="11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9"/>
                  <a:pt x="0" y="19"/>
                  <a:pt x="0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19"/>
                  <a:pt x="12" y="20"/>
                  <a:pt x="12" y="21"/>
                </a:cubicBezTo>
                <a:cubicBezTo>
                  <a:pt x="16" y="28"/>
                  <a:pt x="16" y="39"/>
                  <a:pt x="22" y="39"/>
                </a:cubicBezTo>
                <a:cubicBezTo>
                  <a:pt x="31" y="39"/>
                  <a:pt x="30" y="17"/>
                  <a:pt x="33" y="7"/>
                </a:cubicBezTo>
                <a:cubicBezTo>
                  <a:pt x="34" y="6"/>
                  <a:pt x="34" y="6"/>
                  <a:pt x="34" y="7"/>
                </a:cubicBezTo>
                <a:cubicBezTo>
                  <a:pt x="38" y="18"/>
                  <a:pt x="38" y="39"/>
                  <a:pt x="46" y="39"/>
                </a:cubicBezTo>
                <a:cubicBezTo>
                  <a:pt x="54" y="39"/>
                  <a:pt x="53" y="18"/>
                  <a:pt x="57" y="7"/>
                </a:cubicBezTo>
                <a:cubicBezTo>
                  <a:pt x="57" y="7"/>
                  <a:pt x="58" y="7"/>
                  <a:pt x="58" y="7"/>
                </a:cubicBezTo>
                <a:cubicBezTo>
                  <a:pt x="62" y="18"/>
                  <a:pt x="62" y="39"/>
                  <a:pt x="69" y="39"/>
                </a:cubicBezTo>
                <a:cubicBezTo>
                  <a:pt x="78" y="39"/>
                  <a:pt x="77" y="18"/>
                  <a:pt x="81" y="7"/>
                </a:cubicBezTo>
                <a:cubicBezTo>
                  <a:pt x="81" y="6"/>
                  <a:pt x="82" y="6"/>
                  <a:pt x="82" y="7"/>
                </a:cubicBezTo>
                <a:cubicBezTo>
                  <a:pt x="84" y="13"/>
                  <a:pt x="86" y="24"/>
                  <a:pt x="93" y="24"/>
                </a:cubicBezTo>
                <a:cubicBezTo>
                  <a:pt x="98" y="24"/>
                  <a:pt x="103" y="24"/>
                  <a:pt x="103" y="24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19"/>
                  <a:pt x="94" y="19"/>
                  <a:pt x="94" y="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70196" y="1839256"/>
            <a:ext cx="256663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delah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abo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amarentoi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id quod non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recusandae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Itaque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hic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u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sapiente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delectus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43032" y="1839256"/>
            <a:ext cx="256663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delah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abo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amarentoi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id quod non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recusandae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Itaque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hic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u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sapiente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delectus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1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7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Zeit</a:t>
            </a:r>
            <a:r>
              <a:rPr lang="en-US"/>
              <a:t> / </a:t>
            </a:r>
            <a:r>
              <a:rPr lang="en-US" err="1"/>
              <a:t>Aufwand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B92968-6826-4D34-8BD2-509A00FFA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Fußzeilenplatzhalter 2">
            <a:extLst>
              <a:ext uri="{FF2B5EF4-FFF2-40B4-BE49-F238E27FC236}">
                <a16:creationId xmlns:a16="http://schemas.microsoft.com/office/drawing/2014/main" id="{5895E9CC-1DE5-4B82-9953-466A95F9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Freeform 1956"/>
          <p:cNvSpPr>
            <a:spLocks noEditPoints="1"/>
          </p:cNvSpPr>
          <p:nvPr/>
        </p:nvSpPr>
        <p:spPr bwMode="auto">
          <a:xfrm>
            <a:off x="2057059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6" name="Freeform 1956"/>
          <p:cNvSpPr>
            <a:spLocks noEditPoints="1"/>
          </p:cNvSpPr>
          <p:nvPr/>
        </p:nvSpPr>
        <p:spPr bwMode="auto">
          <a:xfrm>
            <a:off x="4150234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7" name="Freeform 1956"/>
          <p:cNvSpPr>
            <a:spLocks noEditPoints="1"/>
          </p:cNvSpPr>
          <p:nvPr/>
        </p:nvSpPr>
        <p:spPr bwMode="auto">
          <a:xfrm>
            <a:off x="6272746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8" name="Freeform 1956"/>
          <p:cNvSpPr>
            <a:spLocks noEditPoints="1"/>
          </p:cNvSpPr>
          <p:nvPr/>
        </p:nvSpPr>
        <p:spPr bwMode="auto">
          <a:xfrm>
            <a:off x="8370120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73408" y="4266257"/>
            <a:ext cx="1255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Personal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73701" y="4266257"/>
            <a:ext cx="1241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Medium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86596" y="4266257"/>
            <a:ext cx="1260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63459" y="4266257"/>
            <a:ext cx="1701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Professional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25224" y="4758699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4.3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8398" y="4758128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3.7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0910" y="4808115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2.1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38284" y="4810150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0.9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507473" y="4121476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05201" y="4117421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27713" y="4117421"/>
            <a:ext cx="578042" cy="60959"/>
          </a:xfrm>
          <a:prstGeom prst="roundRect">
            <a:avLst>
              <a:gd name="adj" fmla="val 50000"/>
            </a:avLst>
          </a:prstGeom>
          <a:solidFill>
            <a:srgbClr val="003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825087" y="4120223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19" grpId="0"/>
      <p:bldP spid="20" grpId="0" animBg="1"/>
      <p:bldP spid="21" grpId="0" animBg="1"/>
      <p:bldP spid="22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85EEF-6948-D8D8-BF73-4DCE91AE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96B8AC-5C8D-120B-6849-317C77C4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Set Up Raspberry Pi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25E00C5-8F7F-40D7-0A13-EA8AB99C8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708422"/>
            <a:ext cx="4575533" cy="284671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Why do we need a virtual environment?</a:t>
            </a: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Keeps dependencies organized</a:t>
            </a:r>
            <a:endParaRPr lang="en-US">
              <a:ea typeface="Calibri"/>
              <a:cs typeface="Calibri"/>
            </a:endParaRP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Avoids version conflicts</a:t>
            </a:r>
            <a:endParaRPr lang="en-US">
              <a:ea typeface="Calibri"/>
              <a:cs typeface="Calibri"/>
            </a:endParaRP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Isolates the project from global Python</a:t>
            </a:r>
            <a:endParaRPr lang="en-US">
              <a:ea typeface="Calibri"/>
              <a:cs typeface="Calibri"/>
            </a:endParaRP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Makes setup easier and cleaner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7BE09-9D7D-BB89-42AB-3530B50359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Setting Up the Conda Environment</a:t>
            </a:r>
            <a:endParaRPr lang="en-US">
              <a:ea typeface="Calibri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08E584-E472-AB77-98FD-5D54DBF1F8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38800" y="1708422"/>
            <a:ext cx="6036780" cy="525924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ea typeface="Calibri"/>
                <a:cs typeface="Calibri"/>
              </a:rPr>
              <a:t>Installation of Conda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Download the </a:t>
            </a:r>
            <a:r>
              <a:rPr lang="en-US" err="1">
                <a:ea typeface="Calibri"/>
                <a:cs typeface="Calibri"/>
              </a:rPr>
              <a:t>Miniconda</a:t>
            </a:r>
            <a:r>
              <a:rPr lang="en-US">
                <a:ea typeface="Calibri"/>
                <a:cs typeface="Calibri"/>
              </a:rPr>
              <a:t> installer and make it executable</a:t>
            </a:r>
          </a:p>
          <a:p>
            <a:pPr marL="739350" lvl="1" indent="-285750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da-DK" i="1">
                <a:ea typeface="Calibri"/>
                <a:cs typeface="Calibri"/>
              </a:rPr>
              <a:t>wget </a:t>
            </a:r>
            <a:r>
              <a:rPr lang="da-DK" i="1">
                <a:ea typeface="Calibri"/>
                <a:cs typeface="Calibri"/>
                <a:hlinkClick r:id="rId2"/>
              </a:rPr>
              <a:t>https://repo.anaconda.com/miniconda/Miniconda3-latest-Linux-aarch64.sh</a:t>
            </a:r>
            <a:endParaRPr lang="da-DK" i="1">
              <a:ea typeface="Calibri"/>
              <a:cs typeface="Calibri"/>
            </a:endParaRPr>
          </a:p>
          <a:p>
            <a:pPr marL="739350" lvl="1" indent="-285750">
              <a:buFont typeface="Courier New" panose="02070309020205020404" pitchFamily="49" charset="0"/>
              <a:buChar char="o"/>
            </a:pPr>
            <a:r>
              <a:rPr lang="en-US" i="1" err="1">
                <a:ea typeface="Calibri"/>
                <a:cs typeface="Calibri"/>
              </a:rPr>
              <a:t>chmod</a:t>
            </a:r>
            <a:r>
              <a:rPr lang="en-US" i="1">
                <a:ea typeface="Calibri"/>
                <a:cs typeface="Calibri"/>
              </a:rPr>
              <a:t> +x </a:t>
            </a:r>
            <a:r>
              <a:rPr lang="en-US" i="1" err="1">
                <a:ea typeface="Calibri"/>
                <a:cs typeface="Calibri"/>
              </a:rPr>
              <a:t>Miniconda3</a:t>
            </a:r>
            <a:r>
              <a:rPr lang="en-US" i="1">
                <a:ea typeface="Calibri"/>
                <a:cs typeface="Calibri"/>
              </a:rPr>
              <a:t>-latest-Linux-</a:t>
            </a:r>
            <a:r>
              <a:rPr lang="en-US" i="1" err="1">
                <a:ea typeface="Calibri"/>
                <a:cs typeface="Calibri"/>
              </a:rPr>
              <a:t>aarch64.sh</a:t>
            </a:r>
            <a:endParaRPr lang="en-US" i="1"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ea typeface="Calibri"/>
                <a:cs typeface="Calibri"/>
              </a:rPr>
              <a:t>Run the installer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>
                <a:ea typeface="Calibri"/>
                <a:cs typeface="Calibri"/>
              </a:rPr>
              <a:t>Downloads/</a:t>
            </a:r>
            <a:r>
              <a:rPr lang="en-US" i="1" err="1">
                <a:ea typeface="Calibri"/>
                <a:cs typeface="Calibri"/>
              </a:rPr>
              <a:t>Miniconda3</a:t>
            </a:r>
            <a:r>
              <a:rPr lang="en-US" i="1">
                <a:ea typeface="Calibri"/>
                <a:cs typeface="Calibri"/>
              </a:rPr>
              <a:t>-latest-Linux-</a:t>
            </a:r>
            <a:r>
              <a:rPr lang="en-US" i="1" err="1">
                <a:ea typeface="Calibri"/>
                <a:cs typeface="Calibri"/>
              </a:rPr>
              <a:t>aarch64.sh</a:t>
            </a:r>
            <a:endParaRPr lang="en-US" i="1"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>
                <a:ea typeface="Calibri"/>
                <a:cs typeface="Calibri"/>
              </a:rPr>
              <a:t>Activate </a:t>
            </a:r>
            <a:r>
              <a:rPr lang="en-US" err="1">
                <a:ea typeface="Calibri"/>
                <a:cs typeface="Calibri"/>
              </a:rPr>
              <a:t>conda</a:t>
            </a:r>
            <a:endParaRPr lang="en-US">
              <a:ea typeface="Calibri"/>
              <a:cs typeface="Calibri"/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>
                <a:ea typeface="Calibri"/>
                <a:cs typeface="Calibri"/>
              </a:rPr>
              <a:t>source ~/</a:t>
            </a:r>
            <a:r>
              <a:rPr lang="en-US" i="1" err="1">
                <a:ea typeface="Calibri"/>
                <a:cs typeface="Calibri"/>
              </a:rPr>
              <a:t>miniconda3</a:t>
            </a:r>
            <a:r>
              <a:rPr lang="en-US" i="1">
                <a:ea typeface="Calibri"/>
                <a:cs typeface="Calibri"/>
              </a:rPr>
              <a:t>/bin/activate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b="1" i="1">
              <a:ea typeface="Calibri"/>
              <a:cs typeface="Calibri"/>
            </a:endParaRPr>
          </a:p>
          <a:p>
            <a:pPr marL="455411" lvl="1" indent="0"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88DE4D17-57CC-FE1A-B2D0-7356BD0F19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481465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438D38-6B6F-4A45-BC9C-1A72B87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Raster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A6EB4-E4CB-49CB-8344-D9BB478D33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Alle Publikationen der THU folgen einem vorgegebenen </a:t>
            </a:r>
            <a:r>
              <a:rPr lang="de-DE" err="1"/>
              <a:t>Layoutraster</a:t>
            </a:r>
            <a:r>
              <a:rPr lang="de-DE"/>
              <a:t>, das die Positionierung der einzelnen Elemente definiert. </a:t>
            </a:r>
          </a:p>
          <a:p>
            <a:pPr marL="0" indent="0">
              <a:buNone/>
            </a:pPr>
            <a:r>
              <a:rPr lang="de-DE"/>
              <a:t>Für diese Präsentationsvorlage wurde das Raster mittels </a:t>
            </a:r>
            <a:r>
              <a:rPr lang="de-DE" b="1"/>
              <a:t>Führungslinien</a:t>
            </a:r>
            <a:r>
              <a:rPr lang="de-DE"/>
              <a:t> hinterlegt.</a:t>
            </a:r>
            <a:br>
              <a:rPr lang="de-DE"/>
            </a:br>
            <a:r>
              <a:rPr lang="de-DE"/>
              <a:t>Diese lassen sich im Menü „Ansicht“ ein- und ausblenden.</a:t>
            </a:r>
          </a:p>
          <a:p>
            <a:pPr marL="0" indent="0">
              <a:buNone/>
            </a:pPr>
            <a:r>
              <a:rPr lang="de-DE"/>
              <a:t>Die Führungslinien helfen auch bei der Positionierung von Bild- und Textelementen.</a:t>
            </a:r>
          </a:p>
          <a:p>
            <a:r>
              <a:rPr lang="de-DE"/>
              <a:t>Bei allen Folien wird das Logo </a:t>
            </a:r>
            <a:r>
              <a:rPr lang="de-DE" b="1"/>
              <a:t>oben rechts </a:t>
            </a:r>
            <a:r>
              <a:rPr lang="de-DE"/>
              <a:t>abgebildet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18EAA87-05D1-4CAA-A658-66F6FADC2E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6" y="2490713"/>
            <a:ext cx="2540131" cy="2921150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34244FE-85F5-4E98-9211-D838F1332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Positionierung der einzelnen Elemente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382D2C-E99A-4BCF-A398-14B66FEA6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414457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D089C-A250-4D4A-8785-1A2E4C73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Fußzeilen und Signaturen anpassen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276A2-0940-4E69-9B25-9D641CFA9F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Durch das anpassen der Fußzeilen können individuelle Texte, wie Titel, Signaturen oder Verfasser ergänzt werden.</a:t>
            </a:r>
          </a:p>
          <a:p>
            <a:r>
              <a:rPr lang="de-DE"/>
              <a:t>Einfügen: „Kopf- und Fußzeile“</a:t>
            </a:r>
          </a:p>
          <a:p>
            <a:r>
              <a:rPr lang="de-DE"/>
              <a:t>Ergänzen von individuellem Text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DD41A5-392F-4AA4-9279-34DAA91B35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1455A-DE6B-4F91-828A-F3A05DDBC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318DDD-6384-4F37-81AE-F4FBBF419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84" y="3068325"/>
            <a:ext cx="3854959" cy="292918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C88DB13-C7C2-4CB4-8BFC-6116741876B7}"/>
              </a:ext>
            </a:extLst>
          </p:cNvPr>
          <p:cNvGrpSpPr/>
          <p:nvPr/>
        </p:nvGrpSpPr>
        <p:grpSpPr>
          <a:xfrm>
            <a:off x="8271322" y="1665291"/>
            <a:ext cx="811213" cy="1500787"/>
            <a:chOff x="7807528" y="1677174"/>
            <a:chExt cx="811213" cy="150078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48944ED-9345-4D8F-B59B-A9F7E4B08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528" y="1677174"/>
              <a:ext cx="807793" cy="39804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541F55-4E6F-4FA6-9975-2ABF5B3E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528" y="2075217"/>
              <a:ext cx="811213" cy="110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866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EDAE-DDC8-425F-995C-2B45B3F8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Arbeiten mit der Präsentationsvorlage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36CEDB-FAE8-4A10-9184-2F7B308DC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Für jede neue Folie innerhalb einer Präsentation sollte das passende Layout (einspaltig, zweispaltig, Bildspalte, …) gewählt werden.</a:t>
            </a:r>
          </a:p>
          <a:p>
            <a:pPr marL="0" indent="0">
              <a:buNone/>
            </a:pPr>
            <a:r>
              <a:rPr lang="de-DE"/>
              <a:t>Texte und Bilder sollten direkt in den vorgegebenen Feldern platzieren.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D7E57C4-65F5-4936-A072-C3C75A80F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39" y="1665288"/>
            <a:ext cx="4351084" cy="45720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4FDE684-F1CF-47E7-9EF4-E29808507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861B7-477F-48D6-8CF8-3CB4CA99F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741700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8DC9283D-2DF4-4C26-AF1C-18C468F02FF6}"/>
              </a:ext>
            </a:extLst>
          </p:cNvPr>
          <p:cNvSpPr>
            <a:spLocks noChangeAspect="1"/>
          </p:cNvSpPr>
          <p:nvPr/>
        </p:nvSpPr>
        <p:spPr>
          <a:xfrm>
            <a:off x="516233" y="3597637"/>
            <a:ext cx="11186459" cy="2638863"/>
          </a:xfrm>
          <a:custGeom>
            <a:avLst/>
            <a:gdLst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81793 w 11163480"/>
              <a:gd name="connsiteY3" fmla="*/ 3787609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9315"/>
              <a:gd name="connsiteX1" fmla="*/ 13001 w 11163480"/>
              <a:gd name="connsiteY1" fmla="*/ 4030294 h 4039315"/>
              <a:gd name="connsiteX2" fmla="*/ 9885054 w 11163480"/>
              <a:gd name="connsiteY2" fmla="*/ 4038961 h 4039315"/>
              <a:gd name="connsiteX3" fmla="*/ 11163480 w 11163480"/>
              <a:gd name="connsiteY3" fmla="*/ 3007553 h 4039315"/>
              <a:gd name="connsiteX4" fmla="*/ 11159147 w 11163480"/>
              <a:gd name="connsiteY4" fmla="*/ 0 h 4039315"/>
              <a:gd name="connsiteX5" fmla="*/ 5573073 w 11163480"/>
              <a:gd name="connsiteY5" fmla="*/ 1828800 h 4039315"/>
              <a:gd name="connsiteX6" fmla="*/ 0 w 11163480"/>
              <a:gd name="connsiteY6" fmla="*/ 3068224 h 4039315"/>
              <a:gd name="connsiteX0" fmla="*/ 0 w 11163480"/>
              <a:gd name="connsiteY0" fmla="*/ 3068224 h 4039263"/>
              <a:gd name="connsiteX1" fmla="*/ 13001 w 11163480"/>
              <a:gd name="connsiteY1" fmla="*/ 4030294 h 4039263"/>
              <a:gd name="connsiteX2" fmla="*/ 9885054 w 11163480"/>
              <a:gd name="connsiteY2" fmla="*/ 4038961 h 4039263"/>
              <a:gd name="connsiteX3" fmla="*/ 11163480 w 11163480"/>
              <a:gd name="connsiteY3" fmla="*/ 2916547 h 4039263"/>
              <a:gd name="connsiteX4" fmla="*/ 11159147 w 11163480"/>
              <a:gd name="connsiteY4" fmla="*/ 0 h 4039263"/>
              <a:gd name="connsiteX5" fmla="*/ 5573073 w 11163480"/>
              <a:gd name="connsiteY5" fmla="*/ 1828800 h 4039263"/>
              <a:gd name="connsiteX6" fmla="*/ 0 w 11163480"/>
              <a:gd name="connsiteY6" fmla="*/ 3068224 h 4039263"/>
              <a:gd name="connsiteX0" fmla="*/ 0 w 11163608"/>
              <a:gd name="connsiteY0" fmla="*/ 3068224 h 4039339"/>
              <a:gd name="connsiteX1" fmla="*/ 13001 w 11163608"/>
              <a:gd name="connsiteY1" fmla="*/ 4030294 h 4039339"/>
              <a:gd name="connsiteX2" fmla="*/ 9885054 w 11163608"/>
              <a:gd name="connsiteY2" fmla="*/ 4038961 h 4039339"/>
              <a:gd name="connsiteX3" fmla="*/ 11163480 w 11163608"/>
              <a:gd name="connsiteY3" fmla="*/ 2916547 h 4039339"/>
              <a:gd name="connsiteX4" fmla="*/ 11159147 w 11163608"/>
              <a:gd name="connsiteY4" fmla="*/ 0 h 4039339"/>
              <a:gd name="connsiteX5" fmla="*/ 5573073 w 11163608"/>
              <a:gd name="connsiteY5" fmla="*/ 1828800 h 4039339"/>
              <a:gd name="connsiteX6" fmla="*/ 0 w 11163608"/>
              <a:gd name="connsiteY6" fmla="*/ 3068224 h 4039339"/>
              <a:gd name="connsiteX0" fmla="*/ 0 w 11163608"/>
              <a:gd name="connsiteY0" fmla="*/ 3068224 h 4042208"/>
              <a:gd name="connsiteX1" fmla="*/ 4066 w 11163608"/>
              <a:gd name="connsiteY1" fmla="*/ 4042208 h 4042208"/>
              <a:gd name="connsiteX2" fmla="*/ 9885054 w 11163608"/>
              <a:gd name="connsiteY2" fmla="*/ 4038961 h 4042208"/>
              <a:gd name="connsiteX3" fmla="*/ 11163480 w 11163608"/>
              <a:gd name="connsiteY3" fmla="*/ 2916547 h 4042208"/>
              <a:gd name="connsiteX4" fmla="*/ 11159147 w 11163608"/>
              <a:gd name="connsiteY4" fmla="*/ 0 h 4042208"/>
              <a:gd name="connsiteX5" fmla="*/ 5573073 w 11163608"/>
              <a:gd name="connsiteY5" fmla="*/ 1828800 h 4042208"/>
              <a:gd name="connsiteX6" fmla="*/ 0 w 11163608"/>
              <a:gd name="connsiteY6" fmla="*/ 3068224 h 4042208"/>
              <a:gd name="connsiteX0" fmla="*/ 3205 w 11159752"/>
              <a:gd name="connsiteY0" fmla="*/ 3068224 h 4042208"/>
              <a:gd name="connsiteX1" fmla="*/ 210 w 11159752"/>
              <a:gd name="connsiteY1" fmla="*/ 4042208 h 4042208"/>
              <a:gd name="connsiteX2" fmla="*/ 9881198 w 11159752"/>
              <a:gd name="connsiteY2" fmla="*/ 4038961 h 4042208"/>
              <a:gd name="connsiteX3" fmla="*/ 11159624 w 11159752"/>
              <a:gd name="connsiteY3" fmla="*/ 2916547 h 4042208"/>
              <a:gd name="connsiteX4" fmla="*/ 11155291 w 11159752"/>
              <a:gd name="connsiteY4" fmla="*/ 0 h 4042208"/>
              <a:gd name="connsiteX5" fmla="*/ 5569217 w 11159752"/>
              <a:gd name="connsiteY5" fmla="*/ 1828800 h 4042208"/>
              <a:gd name="connsiteX6" fmla="*/ 3205 w 11159752"/>
              <a:gd name="connsiteY6" fmla="*/ 3068224 h 4042208"/>
              <a:gd name="connsiteX0" fmla="*/ 6662 w 11159679"/>
              <a:gd name="connsiteY0" fmla="*/ 3078815 h 4042208"/>
              <a:gd name="connsiteX1" fmla="*/ 137 w 11159679"/>
              <a:gd name="connsiteY1" fmla="*/ 4042208 h 4042208"/>
              <a:gd name="connsiteX2" fmla="*/ 9881125 w 11159679"/>
              <a:gd name="connsiteY2" fmla="*/ 4038961 h 4042208"/>
              <a:gd name="connsiteX3" fmla="*/ 11159551 w 11159679"/>
              <a:gd name="connsiteY3" fmla="*/ 2916547 h 4042208"/>
              <a:gd name="connsiteX4" fmla="*/ 11155218 w 11159679"/>
              <a:gd name="connsiteY4" fmla="*/ 0 h 4042208"/>
              <a:gd name="connsiteX5" fmla="*/ 5569144 w 11159679"/>
              <a:gd name="connsiteY5" fmla="*/ 1828800 h 4042208"/>
              <a:gd name="connsiteX6" fmla="*/ 6662 w 11159679"/>
              <a:gd name="connsiteY6" fmla="*/ 3078815 h 4042208"/>
              <a:gd name="connsiteX0" fmla="*/ 1518 w 11159830"/>
              <a:gd name="connsiteY0" fmla="*/ 3069989 h 4042208"/>
              <a:gd name="connsiteX1" fmla="*/ 288 w 11159830"/>
              <a:gd name="connsiteY1" fmla="*/ 4042208 h 4042208"/>
              <a:gd name="connsiteX2" fmla="*/ 9881276 w 11159830"/>
              <a:gd name="connsiteY2" fmla="*/ 4038961 h 4042208"/>
              <a:gd name="connsiteX3" fmla="*/ 11159702 w 11159830"/>
              <a:gd name="connsiteY3" fmla="*/ 2916547 h 4042208"/>
              <a:gd name="connsiteX4" fmla="*/ 11155369 w 11159830"/>
              <a:gd name="connsiteY4" fmla="*/ 0 h 4042208"/>
              <a:gd name="connsiteX5" fmla="*/ 5569295 w 11159830"/>
              <a:gd name="connsiteY5" fmla="*/ 1828800 h 4042208"/>
              <a:gd name="connsiteX6" fmla="*/ 1518 w 11159830"/>
              <a:gd name="connsiteY6" fmla="*/ 3069989 h 4042208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5569295 w 11159830"/>
              <a:gd name="connsiteY5" fmla="*/ 1828800 h 4039339"/>
              <a:gd name="connsiteX6" fmla="*/ 1518 w 11159830"/>
              <a:gd name="connsiteY6" fmla="*/ 3069989 h 4039339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1518 w 11159830"/>
              <a:gd name="connsiteY5" fmla="*/ 3069989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601109 h 2638863"/>
              <a:gd name="connsiteX1" fmla="*/ 8396 w 11167938"/>
              <a:gd name="connsiteY1" fmla="*/ 2638201 h 2638863"/>
              <a:gd name="connsiteX2" fmla="*/ 9889384 w 11167938"/>
              <a:gd name="connsiteY2" fmla="*/ 2638485 h 2638863"/>
              <a:gd name="connsiteX3" fmla="*/ 11167810 w 11167938"/>
              <a:gd name="connsiteY3" fmla="*/ 1516071 h 2638863"/>
              <a:gd name="connsiteX4" fmla="*/ 11163477 w 11167938"/>
              <a:gd name="connsiteY4" fmla="*/ 0 h 2638863"/>
              <a:gd name="connsiteX5" fmla="*/ 0 w 11167938"/>
              <a:gd name="connsiteY5" fmla="*/ 60110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1924 w 11159807"/>
              <a:gd name="connsiteY0" fmla="*/ 0 h 2645521"/>
              <a:gd name="connsiteX1" fmla="*/ 265 w 11159807"/>
              <a:gd name="connsiteY1" fmla="*/ 2644859 h 2645521"/>
              <a:gd name="connsiteX2" fmla="*/ 9881253 w 11159807"/>
              <a:gd name="connsiteY2" fmla="*/ 2645143 h 2645521"/>
              <a:gd name="connsiteX3" fmla="*/ 11159679 w 11159807"/>
              <a:gd name="connsiteY3" fmla="*/ 1522729 h 2645521"/>
              <a:gd name="connsiteX4" fmla="*/ 11155346 w 11159807"/>
              <a:gd name="connsiteY4" fmla="*/ 6658 h 2645521"/>
              <a:gd name="connsiteX5" fmla="*/ 1924 w 11159807"/>
              <a:gd name="connsiteY5" fmla="*/ 0 h 2645521"/>
              <a:gd name="connsiteX0" fmla="*/ 26198 w 11184081"/>
              <a:gd name="connsiteY0" fmla="*/ 0 h 2645521"/>
              <a:gd name="connsiteX1" fmla="*/ 46 w 11184081"/>
              <a:gd name="connsiteY1" fmla="*/ 2640777 h 2645521"/>
              <a:gd name="connsiteX2" fmla="*/ 9905527 w 11184081"/>
              <a:gd name="connsiteY2" fmla="*/ 2645143 h 2645521"/>
              <a:gd name="connsiteX3" fmla="*/ 11183953 w 11184081"/>
              <a:gd name="connsiteY3" fmla="*/ 1522729 h 2645521"/>
              <a:gd name="connsiteX4" fmla="*/ 11179620 w 11184081"/>
              <a:gd name="connsiteY4" fmla="*/ 6658 h 2645521"/>
              <a:gd name="connsiteX5" fmla="*/ 26198 w 11184081"/>
              <a:gd name="connsiteY5" fmla="*/ 0 h 2645521"/>
              <a:gd name="connsiteX0" fmla="*/ 1923 w 11184299"/>
              <a:gd name="connsiteY0" fmla="*/ 0 h 2649603"/>
              <a:gd name="connsiteX1" fmla="*/ 264 w 11184299"/>
              <a:gd name="connsiteY1" fmla="*/ 2644859 h 2649603"/>
              <a:gd name="connsiteX2" fmla="*/ 9905745 w 11184299"/>
              <a:gd name="connsiteY2" fmla="*/ 2649225 h 2649603"/>
              <a:gd name="connsiteX3" fmla="*/ 11184171 w 11184299"/>
              <a:gd name="connsiteY3" fmla="*/ 1526811 h 2649603"/>
              <a:gd name="connsiteX4" fmla="*/ 11179838 w 11184299"/>
              <a:gd name="connsiteY4" fmla="*/ 10740 h 2649603"/>
              <a:gd name="connsiteX5" fmla="*/ 1923 w 11184299"/>
              <a:gd name="connsiteY5" fmla="*/ 0 h 2649603"/>
              <a:gd name="connsiteX0" fmla="*/ 1923 w 11184299"/>
              <a:gd name="connsiteY0" fmla="*/ 58656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58656 h 2638863"/>
              <a:gd name="connsiteX0" fmla="*/ 1923 w 11184299"/>
              <a:gd name="connsiteY0" fmla="*/ 30081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30081 h 2638863"/>
              <a:gd name="connsiteX0" fmla="*/ 0 w 11186458"/>
              <a:gd name="connsiteY0" fmla="*/ 17835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17835 h 2638863"/>
              <a:gd name="connsiteX0" fmla="*/ 0 w 11186458"/>
              <a:gd name="connsiteY0" fmla="*/ 9670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9670 h 263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6458" h="2638863">
                <a:moveTo>
                  <a:pt x="0" y="9670"/>
                </a:moveTo>
                <a:cubicBezTo>
                  <a:pt x="1355" y="334331"/>
                  <a:pt x="1068" y="2309458"/>
                  <a:pt x="2423" y="2634119"/>
                </a:cubicBezTo>
                <a:lnTo>
                  <a:pt x="9907904" y="2638485"/>
                </a:lnTo>
                <a:cubicBezTo>
                  <a:pt x="10897420" y="2654375"/>
                  <a:pt x="11193553" y="2167564"/>
                  <a:pt x="11186330" y="1516071"/>
                </a:cubicBezTo>
                <a:cubicBezTo>
                  <a:pt x="11184886" y="513553"/>
                  <a:pt x="11183441" y="1002518"/>
                  <a:pt x="11181997" y="0"/>
                </a:cubicBezTo>
                <a:lnTo>
                  <a:pt x="0" y="9670"/>
                </a:lnTo>
                <a:close/>
              </a:path>
            </a:pathLst>
          </a:custGeom>
          <a:blipFill>
            <a:blip r:embed="rId2"/>
            <a:srcRect/>
            <a:stretch>
              <a:fillRect l="-3" t="-42878" r="3" b="-10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1517062-3CB2-4C52-AE80-74D63B12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Ändern der Titel-Grafik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E6412A-1790-46D2-A8FD-D6945B47B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6479883-2966-4565-9CEC-26037442B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8AA31F-358D-47E7-B62B-BFF2043612F5}"/>
              </a:ext>
            </a:extLst>
          </p:cNvPr>
          <p:cNvSpPr txBox="1"/>
          <p:nvPr/>
        </p:nvSpPr>
        <p:spPr>
          <a:xfrm>
            <a:off x="515151" y="1665290"/>
            <a:ext cx="65624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Grafik auswählen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Zeichentool &gt; Format &gt; Fülleffekt &gt; Bild…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Bild aus Datei &gt; gewünschtes Bild einfügen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Bildtools &gt; Format &gt; Zuschneiden &gt; Füllbereich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Foto auf gewünschte Größe/Position im Anschnitt anpassen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1D6CFF-48BE-4BA4-BD0C-FDE23C690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4" y="3436038"/>
            <a:ext cx="809625" cy="8780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B180D6-6783-44FF-99D8-CBA88FDA8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7" y="3436039"/>
            <a:ext cx="1486735" cy="176870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5C3B6F1-5226-4EA8-92EE-BE72888AB0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7" y="3429001"/>
            <a:ext cx="1323291" cy="264657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DD8DCFA-CE57-463C-AD73-9A4B83B563C0}"/>
              </a:ext>
            </a:extLst>
          </p:cNvPr>
          <p:cNvSpPr txBox="1"/>
          <p:nvPr/>
        </p:nvSpPr>
        <p:spPr>
          <a:xfrm>
            <a:off x="421081" y="3517641"/>
            <a:ext cx="74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48CC14C-FEA1-4CBD-B111-77594034DCEE}"/>
              </a:ext>
            </a:extLst>
          </p:cNvPr>
          <p:cNvSpPr txBox="1"/>
          <p:nvPr/>
        </p:nvSpPr>
        <p:spPr>
          <a:xfrm>
            <a:off x="2417447" y="3517643"/>
            <a:ext cx="74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1127070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E38F0C-2137-1789-648B-6209BD04F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512" y="1523224"/>
            <a:ext cx="5211154" cy="451167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F10B8-4177-7F52-6320-809BFAB6C6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Installation of Libraries with .</a:t>
            </a:r>
            <a:r>
              <a:rPr lang="en-US" err="1">
                <a:latin typeface="Calibri"/>
                <a:ea typeface="Calibri"/>
                <a:cs typeface="Calibri"/>
              </a:rPr>
              <a:t>yml</a:t>
            </a:r>
            <a:endParaRPr lang="en-US">
              <a:ea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202065-D72F-B017-44C0-89D908C73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Set Up Raspberry Pi</a:t>
            </a:r>
            <a:endParaRPr lang="en-US"/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F165DE79-E614-6D93-533C-9EFF35397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433A3FD7-4713-D728-E437-EADD902A799B}"/>
              </a:ext>
            </a:extLst>
          </p:cNvPr>
          <p:cNvSpPr txBox="1">
            <a:spLocks/>
          </p:cNvSpPr>
          <p:nvPr/>
        </p:nvSpPr>
        <p:spPr>
          <a:xfrm>
            <a:off x="516420" y="1708422"/>
            <a:ext cx="5938168" cy="4829301"/>
          </a:xfrm>
          <a:prstGeom prst="rect">
            <a:avLst/>
          </a:prstGeom>
        </p:spPr>
        <p:txBody>
          <a:bodyPr vert="horz" lIns="0" tIns="0" rIns="0" bIns="0" rtlCol="0" anchor="t">
            <a:normAutofit fontScale="92500" lnSpcReduction="10000"/>
          </a:bodyPr>
          <a:lstStyle>
            <a:lvl1pPr marL="230400" indent="-23040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 typeface="Calibri" panose="020F0502020204030204" pitchFamily="34" charset="0"/>
              <a:buChar char="›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0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0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>
                <a:ea typeface="+mn-lt"/>
                <a:cs typeface="+mn-lt"/>
              </a:rPr>
              <a:t>Why .</a:t>
            </a:r>
            <a:r>
              <a:rPr lang="en-US" b="1" err="1">
                <a:ea typeface="+mn-lt"/>
                <a:cs typeface="+mn-lt"/>
              </a:rPr>
              <a:t>yml</a:t>
            </a:r>
            <a:r>
              <a:rPr lang="en-US" b="1">
                <a:ea typeface="+mn-lt"/>
                <a:cs typeface="+mn-lt"/>
              </a:rPr>
              <a:t>?</a:t>
            </a: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Ensures consistent installation of required packages</a:t>
            </a:r>
            <a:endParaRPr lang="en-US">
              <a:ea typeface="Calibri"/>
              <a:cs typeface="Calibri"/>
            </a:endParaRP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Makes it easy to recreate and share the exact environment setup</a:t>
            </a:r>
            <a:endParaRPr lang="en-US">
              <a:ea typeface="Calibri"/>
              <a:cs typeface="Calibri"/>
            </a:endParaRPr>
          </a:p>
          <a:p>
            <a:pPr marL="229870" indent="-229870">
              <a:buFont typeface="Calibri"/>
              <a:buChar char="›"/>
            </a:pPr>
            <a:r>
              <a:rPr lang="en-US">
                <a:ea typeface="+mn-lt"/>
                <a:cs typeface="+mn-lt"/>
              </a:rPr>
              <a:t>All needed dependencies (general, license plate recognition &amp; face recognition) in one place</a:t>
            </a:r>
          </a:p>
          <a:p>
            <a:pPr marL="229870" indent="-229870">
              <a:buFont typeface="Calibri"/>
              <a:buChar char="›"/>
            </a:pPr>
            <a:endParaRPr lang="en-US">
              <a:ea typeface="+mn-lt"/>
              <a:cs typeface="+mn-lt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lang="en-US" b="1">
                <a:ea typeface="Calibri"/>
                <a:cs typeface="Calibri"/>
              </a:rPr>
              <a:t>Setting Up the virtual Conda Environment with .</a:t>
            </a:r>
            <a:r>
              <a:rPr lang="en-US" b="1" err="1">
                <a:ea typeface="Calibri"/>
                <a:cs typeface="Calibri"/>
              </a:rPr>
              <a:t>yml</a:t>
            </a:r>
            <a:endParaRPr lang="en-US"/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ea typeface="+mn-lt"/>
                <a:cs typeface="+mn-lt"/>
              </a:rPr>
              <a:t>Create a project folder and navigate into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err="1">
                <a:ea typeface="Calibri"/>
                <a:cs typeface="Calibri"/>
              </a:rPr>
              <a:t>mkdir</a:t>
            </a:r>
            <a:r>
              <a:rPr lang="en-US" i="1">
                <a:ea typeface="Calibri"/>
                <a:cs typeface="Calibri"/>
              </a:rPr>
              <a:t> &lt;</a:t>
            </a:r>
            <a:r>
              <a:rPr lang="en-US" i="1" err="1">
                <a:ea typeface="Calibri"/>
                <a:cs typeface="Calibri"/>
              </a:rPr>
              <a:t>folder_name</a:t>
            </a:r>
            <a:r>
              <a:rPr lang="en-US" i="1">
                <a:ea typeface="Calibri"/>
                <a:cs typeface="Calibri"/>
              </a:rPr>
              <a:t>&gt;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000" i="1">
                <a:ea typeface="+mn-lt"/>
                <a:cs typeface="+mn-lt"/>
              </a:rPr>
              <a:t>cd</a:t>
            </a:r>
            <a:r>
              <a:rPr lang="en-US" i="1">
                <a:ea typeface="Calibri"/>
                <a:cs typeface="Calibri"/>
              </a:rPr>
              <a:t> &lt;</a:t>
            </a:r>
            <a:r>
              <a:rPr lang="en-US" i="1" err="1">
                <a:ea typeface="Calibri"/>
                <a:cs typeface="Calibri"/>
              </a:rPr>
              <a:t>folder_name</a:t>
            </a:r>
            <a:r>
              <a:rPr lang="en-US" i="1">
                <a:ea typeface="Calibri"/>
                <a:cs typeface="Calibri"/>
              </a:rPr>
              <a:t>&gt;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ea typeface="Calibri"/>
                <a:cs typeface="Calibri"/>
              </a:rPr>
              <a:t>Create a new </a:t>
            </a:r>
            <a:r>
              <a:rPr lang="en-US" err="1">
                <a:ea typeface="Calibri"/>
                <a:cs typeface="Calibri"/>
              </a:rPr>
              <a:t>conda</a:t>
            </a:r>
            <a:r>
              <a:rPr lang="en-US">
                <a:ea typeface="Calibri"/>
                <a:cs typeface="Calibri"/>
              </a:rPr>
              <a:t>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err="1">
                <a:ea typeface="+mn-lt"/>
                <a:cs typeface="+mn-lt"/>
              </a:rPr>
              <a:t>conda</a:t>
            </a:r>
            <a:r>
              <a:rPr lang="en-US" i="1">
                <a:ea typeface="+mn-lt"/>
                <a:cs typeface="+mn-lt"/>
              </a:rPr>
              <a:t> env create –f ./</a:t>
            </a:r>
            <a:r>
              <a:rPr lang="en-US" i="1" err="1">
                <a:ea typeface="+mn-lt"/>
                <a:cs typeface="+mn-lt"/>
              </a:rPr>
              <a:t>yolo_env_conda.yml</a:t>
            </a:r>
            <a:endParaRPr lang="en-US" i="1">
              <a:ea typeface="Calibri"/>
              <a:cs typeface="Calibri"/>
            </a:endParaRP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ea typeface="Calibri"/>
                <a:cs typeface="Calibri"/>
              </a:rPr>
              <a:t>Activate the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err="1">
                <a:ea typeface="+mn-lt"/>
                <a:cs typeface="+mn-lt"/>
              </a:rPr>
              <a:t>conda</a:t>
            </a:r>
            <a:r>
              <a:rPr lang="en-US" i="1">
                <a:ea typeface="+mn-lt"/>
                <a:cs typeface="+mn-lt"/>
              </a:rPr>
              <a:t> activate </a:t>
            </a:r>
            <a:r>
              <a:rPr lang="en-US" i="1" err="1">
                <a:ea typeface="+mn-lt"/>
                <a:cs typeface="+mn-lt"/>
              </a:rPr>
              <a:t>yolo_env_conda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9AC1DC1C-0F8C-77A8-5C37-89B3EDCEF94B}"/>
              </a:ext>
            </a:extLst>
          </p:cNvPr>
          <p:cNvSpPr txBox="1">
            <a:spLocks/>
          </p:cNvSpPr>
          <p:nvPr/>
        </p:nvSpPr>
        <p:spPr>
          <a:xfrm>
            <a:off x="321876" y="3589611"/>
            <a:ext cx="6553200" cy="337377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230400" indent="-23040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20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Courier New" panose="02070309020205020404" pitchFamily="49" charset="0"/>
              <a:buChar char="o"/>
            </a:pPr>
            <a:endParaRPr lang="en-US" b="1" i="1">
              <a:ea typeface="Calibri"/>
              <a:cs typeface="Calibri"/>
            </a:endParaRPr>
          </a:p>
          <a:p>
            <a:pPr marL="455411" lvl="1" indent="0">
              <a:buFont typeface="Calibri" panose="020F0502020204030204" pitchFamily="34" charset="0"/>
              <a:buNone/>
            </a:pPr>
            <a:endParaRPr lang="en-US" b="1">
              <a:ea typeface="Calibri"/>
              <a:cs typeface="Calibri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b="1">
              <a:ea typeface="Calibri"/>
              <a:cs typeface="Calibri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3AC0B6E-07AD-3F43-FC4C-3C87A52652EB}"/>
              </a:ext>
            </a:extLst>
          </p:cNvPr>
          <p:cNvSpPr/>
          <p:nvPr/>
        </p:nvSpPr>
        <p:spPr>
          <a:xfrm>
            <a:off x="6975067" y="2394662"/>
            <a:ext cx="4579792" cy="10392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39BC331-EE37-1E39-7342-CFDFA99E7F92}"/>
              </a:ext>
            </a:extLst>
          </p:cNvPr>
          <p:cNvSpPr/>
          <p:nvPr/>
        </p:nvSpPr>
        <p:spPr>
          <a:xfrm>
            <a:off x="6975067" y="3500839"/>
            <a:ext cx="4579792" cy="51259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1FD2FB74-B0D7-0747-0D6E-1042AF0CEF52}"/>
              </a:ext>
            </a:extLst>
          </p:cNvPr>
          <p:cNvSpPr/>
          <p:nvPr/>
        </p:nvSpPr>
        <p:spPr>
          <a:xfrm>
            <a:off x="6974979" y="4069405"/>
            <a:ext cx="4574995" cy="6288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9567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4ED763-71F7-02A4-89D5-B93BFA0E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b="1" err="1">
                <a:latin typeface="Calibri"/>
                <a:ea typeface="Calibri"/>
                <a:cs typeface="Calibri"/>
              </a:rPr>
              <a:t>Thonny</a:t>
            </a:r>
            <a:endParaRPr lang="de-DE" b="1">
              <a:ea typeface="+mn-lt"/>
              <a:cs typeface="+mn-lt"/>
            </a:endParaRPr>
          </a:p>
          <a:p>
            <a:pPr marL="229870" indent="-229870">
              <a:buAutoNum type="arabicPeriod"/>
            </a:pPr>
            <a:r>
              <a:rPr lang="de-DE">
                <a:ea typeface="+mn-lt"/>
                <a:cs typeface="+mn-lt"/>
              </a:rPr>
              <a:t>A simple and </a:t>
            </a:r>
            <a:r>
              <a:rPr lang="de-DE" err="1">
                <a:ea typeface="+mn-lt"/>
                <a:cs typeface="+mn-lt"/>
              </a:rPr>
              <a:t>beginner-friendly</a:t>
            </a:r>
            <a:r>
              <a:rPr lang="de-DE">
                <a:ea typeface="+mn-lt"/>
                <a:cs typeface="+mn-lt"/>
              </a:rPr>
              <a:t> Python </a:t>
            </a:r>
            <a:r>
              <a:rPr lang="de-DE" err="1">
                <a:ea typeface="+mn-lt"/>
                <a:cs typeface="+mn-lt"/>
              </a:rPr>
              <a:t>development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environment</a:t>
            </a:r>
            <a:endParaRPr lang="de-DE">
              <a:ea typeface="Calibri"/>
              <a:cs typeface="Calibri"/>
            </a:endParaRPr>
          </a:p>
          <a:p>
            <a:pPr marL="229870" indent="-229870">
              <a:buAutoNum type="arabicPeriod"/>
            </a:pPr>
            <a:r>
              <a:rPr lang="de-DE" err="1">
                <a:ea typeface="+mn-lt"/>
                <a:cs typeface="+mn-lt"/>
              </a:rPr>
              <a:t>Pre-installed</a:t>
            </a:r>
            <a:r>
              <a:rPr lang="de-DE">
                <a:ea typeface="+mn-lt"/>
                <a:cs typeface="+mn-lt"/>
              </a:rPr>
              <a:t> on Raspberry Pi OS</a:t>
            </a:r>
            <a:endParaRPr lang="de-DE">
              <a:ea typeface="Calibri"/>
              <a:cs typeface="Calibri"/>
            </a:endParaRPr>
          </a:p>
          <a:p>
            <a:pPr marL="229870" indent="-229870">
              <a:buAutoNum type="arabicPeriod"/>
            </a:pPr>
            <a:r>
              <a:rPr lang="de-DE" err="1">
                <a:ea typeface="+mn-lt"/>
                <a:cs typeface="+mn-lt"/>
              </a:rPr>
              <a:t>Built</a:t>
            </a:r>
            <a:r>
              <a:rPr lang="de-DE">
                <a:ea typeface="+mn-lt"/>
                <a:cs typeface="+mn-lt"/>
              </a:rPr>
              <a:t>-in </a:t>
            </a:r>
            <a:r>
              <a:rPr lang="de-DE" err="1">
                <a:ea typeface="+mn-lt"/>
                <a:cs typeface="+mn-lt"/>
              </a:rPr>
              <a:t>debugger</a:t>
            </a:r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endParaRPr lang="de-DE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 b="1" err="1">
                <a:latin typeface="Calibri"/>
                <a:ea typeface="Calibri"/>
                <a:cs typeface="Calibri"/>
              </a:rPr>
              <a:t>How</a:t>
            </a:r>
            <a:r>
              <a:rPr lang="de-DE" b="1">
                <a:latin typeface="Calibri"/>
                <a:ea typeface="Calibri"/>
                <a:cs typeface="Calibri"/>
              </a:rPr>
              <a:t> </a:t>
            </a:r>
            <a:r>
              <a:rPr lang="de-DE" b="1" err="1">
                <a:latin typeface="Calibri"/>
                <a:ea typeface="Calibri"/>
                <a:cs typeface="Calibri"/>
              </a:rPr>
              <a:t>to</a:t>
            </a:r>
            <a:r>
              <a:rPr lang="de-DE" b="1">
                <a:latin typeface="Calibri"/>
                <a:ea typeface="Calibri"/>
                <a:cs typeface="Calibri"/>
              </a:rPr>
              <a:t> Start and Use </a:t>
            </a:r>
            <a:r>
              <a:rPr lang="de-DE" b="1" err="1">
                <a:latin typeface="Calibri"/>
                <a:ea typeface="Calibri"/>
                <a:cs typeface="Calibri"/>
              </a:rPr>
              <a:t>Thonny</a:t>
            </a:r>
            <a:endParaRPr lang="de-DE" b="1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de-DE">
                <a:ea typeface="Calibri"/>
                <a:cs typeface="Calibri"/>
              </a:rPr>
              <a:t>Type</a:t>
            </a:r>
            <a:r>
              <a:rPr lang="de-DE" i="1">
                <a:ea typeface="Calibri"/>
                <a:cs typeface="Calibri"/>
              </a:rPr>
              <a:t> </a:t>
            </a:r>
            <a:r>
              <a:rPr lang="de-DE" i="1" err="1">
                <a:ea typeface="Calibri"/>
                <a:cs typeface="Calibri"/>
              </a:rPr>
              <a:t>thonny</a:t>
            </a:r>
            <a:r>
              <a:rPr lang="de-DE">
                <a:ea typeface="Calibri"/>
                <a:cs typeface="Calibri"/>
              </a:rPr>
              <a:t> in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Terminal </a:t>
            </a:r>
          </a:p>
          <a:p>
            <a:pPr marL="457200" indent="-457200">
              <a:buAutoNum type="arabicPeriod"/>
            </a:pPr>
            <a:r>
              <a:rPr lang="de-DE">
                <a:ea typeface="+mn-lt"/>
                <a:cs typeface="+mn-lt"/>
              </a:rPr>
              <a:t>Use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explorer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navigate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Python </a:t>
            </a:r>
            <a:r>
              <a:rPr lang="de-DE" err="1">
                <a:ea typeface="+mn-lt"/>
                <a:cs typeface="+mn-lt"/>
              </a:rPr>
              <a:t>file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you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want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i="1">
                <a:ea typeface="+mn-lt"/>
                <a:cs typeface="+mn-lt"/>
              </a:rPr>
              <a:t>Load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button</a:t>
            </a:r>
            <a:endParaRPr lang="de-DE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script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click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green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i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button</a:t>
            </a:r>
            <a:r>
              <a:rPr lang="de-DE">
                <a:ea typeface="Calibri"/>
                <a:cs typeface="Calibri"/>
              </a:rPr>
              <a:t> at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top (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press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F5</a:t>
            </a:r>
            <a:r>
              <a:rPr lang="de-DE">
                <a:ea typeface="Calibri"/>
                <a:cs typeface="Calibri"/>
              </a:rPr>
              <a:t> on </a:t>
            </a:r>
            <a:r>
              <a:rPr lang="de-DE" err="1">
                <a:ea typeface="Calibri"/>
                <a:cs typeface="Calibri"/>
              </a:rPr>
              <a:t>your</a:t>
            </a:r>
            <a:r>
              <a:rPr lang="de-DE">
                <a:ea typeface="Calibri"/>
                <a:cs typeface="Calibri"/>
              </a:rPr>
              <a:t> Keyboard)</a:t>
            </a:r>
          </a:p>
          <a:p>
            <a:pPr marL="0" indent="0">
              <a:buNone/>
            </a:pPr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>
                <a:solidFill>
                  <a:srgbClr val="FF0000"/>
                </a:solidFill>
                <a:ea typeface="Calibri"/>
                <a:cs typeface="Calibri"/>
              </a:rPr>
              <a:t>(Bild wird noch eingefügt)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48BFC-28A6-B1FB-8B3F-6A30BD3A5C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Setting Up </a:t>
            </a:r>
            <a:r>
              <a:rPr lang="de-DE" err="1">
                <a:latin typeface="Calibri"/>
                <a:ea typeface="Calibri"/>
                <a:cs typeface="Calibri"/>
              </a:rPr>
              <a:t>the</a:t>
            </a:r>
            <a:r>
              <a:rPr lang="de-DE">
                <a:latin typeface="Calibri"/>
                <a:ea typeface="Calibri"/>
                <a:cs typeface="Calibri"/>
              </a:rPr>
              <a:t> Python Development Environment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E4E83A-D053-330A-86CA-0596840E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Setup Raspberry Pi</a:t>
            </a:r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0200CECC-D17C-45D3-2780-FE8B66FC4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35038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14E74-5243-6CC2-D06C-961A02EB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79A6C-F4D5-1A7D-4BD5-872C5597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67" y="2453171"/>
            <a:ext cx="4005883" cy="2978703"/>
          </a:xfrm>
          <a:prstGeom prst="rect">
            <a:avLst/>
          </a:prstGeom>
          <a:effectLst>
            <a:outerShdw blurRad="177800" dist="38100" dir="1614000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45EDF-C044-E038-05A5-4D8164C1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883867"/>
            <a:ext cx="4127224" cy="2978702"/>
          </a:xfrm>
          <a:prstGeom prst="rect">
            <a:avLst/>
          </a:prstGeom>
          <a:effectLst>
            <a:outerShdw blurRad="152400" dist="38100" dir="13620000">
              <a:srgbClr val="000000">
                <a:alpha val="69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59187-C2C5-5D79-61D6-7FE37FA3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64" y="4885289"/>
            <a:ext cx="2768324" cy="1096204"/>
          </a:xfrm>
          <a:prstGeom prst="rect">
            <a:avLst/>
          </a:prstGeom>
          <a:effectLst>
            <a:outerShdw blurRad="165100" dist="38100" dir="13860000">
              <a:srgbClr val="000000">
                <a:alpha val="70000"/>
              </a:srgbClr>
            </a:outerShdw>
          </a:effectLst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EDF7B8D1-2345-D42F-FBEF-A8B4D968C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769548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HU_2019">
      <a:dk1>
        <a:srgbClr val="003160"/>
      </a:dk1>
      <a:lt1>
        <a:srgbClr val="FFFFFF"/>
      </a:lt1>
      <a:dk2>
        <a:srgbClr val="586067"/>
      </a:dk2>
      <a:lt2>
        <a:srgbClr val="E2E5E8"/>
      </a:lt2>
      <a:accent1>
        <a:srgbClr val="0055A3"/>
      </a:accent1>
      <a:accent2>
        <a:srgbClr val="CA0928"/>
      </a:accent2>
      <a:accent3>
        <a:srgbClr val="C0C5C7"/>
      </a:accent3>
      <a:accent4>
        <a:srgbClr val="B4C6E7"/>
      </a:accent4>
      <a:accent5>
        <a:srgbClr val="000000"/>
      </a:accent5>
      <a:accent6>
        <a:srgbClr val="7F7F7F"/>
      </a:accent6>
      <a:hlink>
        <a:srgbClr val="2F5496"/>
      </a:hlink>
      <a:folHlink>
        <a:srgbClr val="CA0928"/>
      </a:folHlink>
    </a:clrScheme>
    <a:fontScheme name="THU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df6e90-e0cd-471b-8b64-94e1311285c3" xsi:nil="true"/>
    <lcf76f155ced4ddcb4097134ff3c332f xmlns="4d778de8-1c2a-4057-981e-2583d660f5d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155B48B7B25643AF3E0B0FC8E9785F" ma:contentTypeVersion="10" ma:contentTypeDescription="Ein neues Dokument erstellen." ma:contentTypeScope="" ma:versionID="a85659386771abc10de77c1b4fc5ff71">
  <xsd:schema xmlns:xsd="http://www.w3.org/2001/XMLSchema" xmlns:xs="http://www.w3.org/2001/XMLSchema" xmlns:p="http://schemas.microsoft.com/office/2006/metadata/properties" xmlns:ns2="4d778de8-1c2a-4057-981e-2583d660f5da" xmlns:ns3="2edf6e90-e0cd-471b-8b64-94e1311285c3" targetNamespace="http://schemas.microsoft.com/office/2006/metadata/properties" ma:root="true" ma:fieldsID="3ddaab9ae776404c67d485107ff732bf" ns2:_="" ns3:_="">
    <xsd:import namespace="4d778de8-1c2a-4057-981e-2583d660f5da"/>
    <xsd:import namespace="2edf6e90-e0cd-471b-8b64-94e131128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78de8-1c2a-4057-981e-2583d660f5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318fc11-868f-4c81-93b0-ff77f9257d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f6e90-e0cd-471b-8b64-94e1311285c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8d32a60-4032-4eda-a1eb-a6f0e83dc743}" ma:internalName="TaxCatchAll" ma:showField="CatchAllData" ma:web="2edf6e90-e0cd-471b-8b64-94e1311285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6B2100-C96F-42EC-8566-D474CE3446F4}">
  <ds:schemaRefs>
    <ds:schemaRef ds:uri="2edf6e90-e0cd-471b-8b64-94e1311285c3"/>
    <ds:schemaRef ds:uri="4d778de8-1c2a-4057-981e-2583d660f5d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A9E3F1D-F21D-4990-B319-BA08DC0B3D0E}">
  <ds:schemaRefs>
    <ds:schemaRef ds:uri="2edf6e90-e0cd-471b-8b64-94e1311285c3"/>
    <ds:schemaRef ds:uri="4d778de8-1c2a-4057-981e-2583d660f5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7AA261-546D-4E4D-810F-0C02A50C77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63</Slides>
  <Notes>17</Notes>
  <HiddenSlides>33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</vt:lpstr>
      <vt:lpstr>THU SUMMER SCHOOL 2025</vt:lpstr>
      <vt:lpstr>Agenda</vt:lpstr>
      <vt:lpstr>Visual Process Structure</vt:lpstr>
      <vt:lpstr>Set Up Raspberry Pi</vt:lpstr>
      <vt:lpstr>Set Up Raspberry Pi</vt:lpstr>
      <vt:lpstr>Set Up Raspberry Pi</vt:lpstr>
      <vt:lpstr>Set Up Raspberry Pi</vt:lpstr>
      <vt:lpstr>Setup Raspberry Pi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PowerPoint Presentation</vt:lpstr>
      <vt:lpstr>AB HIER IST DIE PPT FÜR DEN PROF</vt:lpstr>
      <vt:lpstr>Folie mit einzeiligem Text</vt:lpstr>
      <vt:lpstr>Abschnittstitel  mit Bild</vt:lpstr>
      <vt:lpstr>Abschnittstitel  ohne Bild</vt:lpstr>
      <vt:lpstr>Abschnittstitel  auf Blau (nur digitale Anwendungen)</vt:lpstr>
      <vt:lpstr>Folie mit zwei Text-Spalten</vt:lpstr>
      <vt:lpstr>Folie mit drei Text-Spalten</vt:lpstr>
      <vt:lpstr>Folie mit Text- und Bild-Spalte</vt:lpstr>
      <vt:lpstr>PowerPoint Presentation</vt:lpstr>
      <vt:lpstr>Folie mit Tabelle</vt:lpstr>
      <vt:lpstr>Folie mit Diagrammen</vt:lpstr>
      <vt:lpstr>THU-Farben</vt:lpstr>
      <vt:lpstr>Vielen Dank für  Ihre Aufmerksamkeit.</vt:lpstr>
      <vt:lpstr>Folie mit Smart-Art Grafiken</vt:lpstr>
      <vt:lpstr>Prozess / Folge / Zusammenhang</vt:lpstr>
      <vt:lpstr>Themen / SWOT Analyse / Zusammenhang</vt:lpstr>
      <vt:lpstr>Themenverbindung</vt:lpstr>
      <vt:lpstr>Step By Step</vt:lpstr>
      <vt:lpstr>Prozentuale Verteilung</vt:lpstr>
      <vt:lpstr>Themen-Darstellung</vt:lpstr>
      <vt:lpstr>Ablauf-Plan</vt:lpstr>
      <vt:lpstr>PowerPoint Presentation</vt:lpstr>
      <vt:lpstr>Charts / Vergleiche</vt:lpstr>
      <vt:lpstr>Grafik inkl. Prozentuale Erfüllung</vt:lpstr>
      <vt:lpstr>Verlauf / Entwicklung</vt:lpstr>
      <vt:lpstr>Internet Results You Have </vt:lpstr>
      <vt:lpstr>Fully Responsive Balance</vt:lpstr>
      <vt:lpstr>Titel</vt:lpstr>
      <vt:lpstr>Vergleiche oder Kombination </vt:lpstr>
      <vt:lpstr>Zeit / Aufwand</vt:lpstr>
      <vt:lpstr>Raster</vt:lpstr>
      <vt:lpstr>Fußzeilen und Signaturen anpassen</vt:lpstr>
      <vt:lpstr>Arbeiten mit der Präsentationsvorlage</vt:lpstr>
      <vt:lpstr>Ändern der Titel-Grafik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carinamayer</dc:creator>
  <cp:revision>36</cp:revision>
  <cp:lastPrinted>2019-04-24T09:18:20Z</cp:lastPrinted>
  <dcterms:created xsi:type="dcterms:W3CDTF">2019-03-01T09:35:10Z</dcterms:created>
  <dcterms:modified xsi:type="dcterms:W3CDTF">2025-05-01T16:37:08Z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0x0101002F155B48B7B25643AF3E0B0FC8E9785F</vt:lpwstr>
  </property>
  <property fmtid="{D5CDD505-2E9C-101B-9397-08002B2CF9AE}" pid="3" name="_dlc_DocIdItemGuid">
    <vt:lpwstr>74a6d8ba-e456-4d9d-a2de-5fbc393f1843</vt:lpwstr>
  </property>
  <property fmtid="{D5CDD505-2E9C-101B-9397-08002B2CF9AE}" pid="4" name="MediaServiceImageTags">
    <vt:lpwstr/>
  </property>
</Properties>
</file>